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png"/>
  <Override PartName="/ppt/media/image9.jpg" ContentType="image/png"/>
  <Override PartName="/ppt/media/image18.jpg" ContentType="image/png"/>
  <Override PartName="/ppt/media/image19.jpg" ContentType="image/png"/>
  <Override PartName="/ppt/media/image28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7" r:id="rId6"/>
    <p:sldId id="266" r:id="rId7"/>
    <p:sldId id="259" r:id="rId8"/>
    <p:sldId id="267" r:id="rId9"/>
    <p:sldId id="260" r:id="rId10"/>
    <p:sldId id="289" r:id="rId11"/>
    <p:sldId id="269" r:id="rId12"/>
    <p:sldId id="261" r:id="rId13"/>
    <p:sldId id="262" r:id="rId14"/>
    <p:sldId id="265" r:id="rId15"/>
    <p:sldId id="264" r:id="rId16"/>
    <p:sldId id="271" r:id="rId17"/>
    <p:sldId id="270" r:id="rId18"/>
    <p:sldId id="278" r:id="rId19"/>
    <p:sldId id="272" r:id="rId20"/>
    <p:sldId id="283" r:id="rId21"/>
    <p:sldId id="279" r:id="rId22"/>
    <p:sldId id="282" r:id="rId23"/>
    <p:sldId id="280" r:id="rId24"/>
    <p:sldId id="281" r:id="rId25"/>
    <p:sldId id="276" r:id="rId26"/>
    <p:sldId id="277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919"/>
    <a:srgbClr val="C47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CBC0C-8830-462B-ABF9-FBCBF5320A14}" v="2" dt="2020-07-01T08:16:32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동욱" userId="5528d8af-8b96-47e8-9902-97ba4daaf156" providerId="ADAL" clId="{57FD81A4-CD93-4DF1-80D2-8C7ACC3952A0}"/>
    <pc:docChg chg="undo redo custSel mod addSld delSld modSld sldOrd">
      <pc:chgData name="권동욱" userId="5528d8af-8b96-47e8-9902-97ba4daaf156" providerId="ADAL" clId="{57FD81A4-CD93-4DF1-80D2-8C7ACC3952A0}" dt="2020-04-21T03:59:50.133" v="4705" actId="1076"/>
      <pc:docMkLst>
        <pc:docMk/>
      </pc:docMkLst>
      <pc:sldChg chg="addSp delSp modSp">
        <pc:chgData name="권동욱" userId="5528d8af-8b96-47e8-9902-97ba4daaf156" providerId="ADAL" clId="{57FD81A4-CD93-4DF1-80D2-8C7ACC3952A0}" dt="2020-04-15T06:56:38.099" v="700" actId="20577"/>
        <pc:sldMkLst>
          <pc:docMk/>
          <pc:sldMk cId="2103199370" sldId="257"/>
        </pc:sldMkLst>
        <pc:spChg chg="add mod">
          <ac:chgData name="권동욱" userId="5528d8af-8b96-47e8-9902-97ba4daaf156" providerId="ADAL" clId="{57FD81A4-CD93-4DF1-80D2-8C7ACC3952A0}" dt="2020-04-15T03:33:33.829" v="15" actId="1076"/>
          <ac:spMkLst>
            <pc:docMk/>
            <pc:sldMk cId="2103199370" sldId="257"/>
            <ac:spMk id="9" creationId="{6E2CF8BD-479C-4522-B65D-1A19CCA2F435}"/>
          </ac:spMkLst>
        </pc:spChg>
        <pc:spChg chg="add mod">
          <ac:chgData name="권동욱" userId="5528d8af-8b96-47e8-9902-97ba4daaf156" providerId="ADAL" clId="{57FD81A4-CD93-4DF1-80D2-8C7ACC3952A0}" dt="2020-04-15T03:33:33.829" v="15" actId="1076"/>
          <ac:spMkLst>
            <pc:docMk/>
            <pc:sldMk cId="2103199370" sldId="257"/>
            <ac:spMk id="11" creationId="{6CD7C009-B144-4C9F-952C-077BA104E39D}"/>
          </ac:spMkLst>
        </pc:spChg>
        <pc:spChg chg="add mod">
          <ac:chgData name="권동욱" userId="5528d8af-8b96-47e8-9902-97ba4daaf156" providerId="ADAL" clId="{57FD81A4-CD93-4DF1-80D2-8C7ACC3952A0}" dt="2020-04-15T03:33:41.287" v="16" actId="571"/>
          <ac:spMkLst>
            <pc:docMk/>
            <pc:sldMk cId="2103199370" sldId="257"/>
            <ac:spMk id="13" creationId="{3550C22E-F762-4AD2-B173-2BA2F5E99D9B}"/>
          </ac:spMkLst>
        </pc:spChg>
        <pc:spChg chg="add mod">
          <ac:chgData name="권동욱" userId="5528d8af-8b96-47e8-9902-97ba4daaf156" providerId="ADAL" clId="{57FD81A4-CD93-4DF1-80D2-8C7ACC3952A0}" dt="2020-04-15T03:33:43.251" v="18" actId="20577"/>
          <ac:spMkLst>
            <pc:docMk/>
            <pc:sldMk cId="2103199370" sldId="257"/>
            <ac:spMk id="14" creationId="{8F765108-8AD7-42FA-ACF4-DB4C89962DCB}"/>
          </ac:spMkLst>
        </pc:spChg>
        <pc:spChg chg="mod">
          <ac:chgData name="권동욱" userId="5528d8af-8b96-47e8-9902-97ba4daaf156" providerId="ADAL" clId="{57FD81A4-CD93-4DF1-80D2-8C7ACC3952A0}" dt="2020-04-15T06:06:21.195" v="379" actId="2711"/>
          <ac:spMkLst>
            <pc:docMk/>
            <pc:sldMk cId="2103199370" sldId="257"/>
            <ac:spMk id="15" creationId="{7DF9B795-14FF-44B1-9F65-3A160FE8DFB9}"/>
          </ac:spMkLst>
        </pc:spChg>
        <pc:spChg chg="add mod">
          <ac:chgData name="권동욱" userId="5528d8af-8b96-47e8-9902-97ba4daaf156" providerId="ADAL" clId="{57FD81A4-CD93-4DF1-80D2-8C7ACC3952A0}" dt="2020-04-15T03:33:54.825" v="19" actId="571"/>
          <ac:spMkLst>
            <pc:docMk/>
            <pc:sldMk cId="2103199370" sldId="257"/>
            <ac:spMk id="16" creationId="{BF20144A-0B3E-466F-AFA2-C77CDA6F7E07}"/>
          </ac:spMkLst>
        </pc:spChg>
        <pc:spChg chg="add mod">
          <ac:chgData name="권동욱" userId="5528d8af-8b96-47e8-9902-97ba4daaf156" providerId="ADAL" clId="{57FD81A4-CD93-4DF1-80D2-8C7ACC3952A0}" dt="2020-04-15T03:33:57.324" v="21" actId="20577"/>
          <ac:spMkLst>
            <pc:docMk/>
            <pc:sldMk cId="2103199370" sldId="257"/>
            <ac:spMk id="17" creationId="{AB17A0A7-7DD2-47EC-8669-08FA32EA3282}"/>
          </ac:spMkLst>
        </pc:spChg>
        <pc:spChg chg="mod">
          <ac:chgData name="권동욱" userId="5528d8af-8b96-47e8-9902-97ba4daaf156" providerId="ADAL" clId="{57FD81A4-CD93-4DF1-80D2-8C7ACC3952A0}" dt="2020-04-15T03:32:51.464" v="9" actId="1076"/>
          <ac:spMkLst>
            <pc:docMk/>
            <pc:sldMk cId="2103199370" sldId="257"/>
            <ac:spMk id="25" creationId="{87704E0D-3813-4E0D-83CD-80B9FB5F8189}"/>
          </ac:spMkLst>
        </pc:spChg>
        <pc:spChg chg="add mod">
          <ac:chgData name="권동욱" userId="5528d8af-8b96-47e8-9902-97ba4daaf156" providerId="ADAL" clId="{57FD81A4-CD93-4DF1-80D2-8C7ACC3952A0}" dt="2020-04-15T06:55:29.156" v="644" actId="1076"/>
          <ac:spMkLst>
            <pc:docMk/>
            <pc:sldMk cId="2103199370" sldId="257"/>
            <ac:spMk id="31" creationId="{B62A10A1-646B-4F6E-94CF-1E5A8D3A5C6D}"/>
          </ac:spMkLst>
        </pc:spChg>
        <pc:spChg chg="add mod">
          <ac:chgData name="권동욱" userId="5528d8af-8b96-47e8-9902-97ba4daaf156" providerId="ADAL" clId="{57FD81A4-CD93-4DF1-80D2-8C7ACC3952A0}" dt="2020-04-15T06:55:53.071" v="668" actId="20577"/>
          <ac:spMkLst>
            <pc:docMk/>
            <pc:sldMk cId="2103199370" sldId="257"/>
            <ac:spMk id="33" creationId="{8EAE0554-7E8A-482A-AD92-61E6046032BC}"/>
          </ac:spMkLst>
        </pc:spChg>
        <pc:spChg chg="add mod">
          <ac:chgData name="권동욱" userId="5528d8af-8b96-47e8-9902-97ba4daaf156" providerId="ADAL" clId="{57FD81A4-CD93-4DF1-80D2-8C7ACC3952A0}" dt="2020-04-15T06:56:15.977" v="685" actId="20577"/>
          <ac:spMkLst>
            <pc:docMk/>
            <pc:sldMk cId="2103199370" sldId="257"/>
            <ac:spMk id="34" creationId="{C063A81D-1E12-4403-A520-9B34ED693F70}"/>
          </ac:spMkLst>
        </pc:spChg>
        <pc:spChg chg="add mod">
          <ac:chgData name="권동욱" userId="5528d8af-8b96-47e8-9902-97ba4daaf156" providerId="ADAL" clId="{57FD81A4-CD93-4DF1-80D2-8C7ACC3952A0}" dt="2020-04-15T06:56:38.099" v="700" actId="20577"/>
          <ac:spMkLst>
            <pc:docMk/>
            <pc:sldMk cId="2103199370" sldId="257"/>
            <ac:spMk id="35" creationId="{9F02915F-8A28-45E2-AB1F-0B74E272E064}"/>
          </ac:spMkLst>
        </pc:spChg>
        <pc:picChg chg="add del mod">
          <ac:chgData name="권동욱" userId="5528d8af-8b96-47e8-9902-97ba4daaf156" providerId="ADAL" clId="{57FD81A4-CD93-4DF1-80D2-8C7ACC3952A0}" dt="2020-04-15T04:31:11.809" v="28" actId="478"/>
          <ac:picMkLst>
            <pc:docMk/>
            <pc:sldMk cId="2103199370" sldId="257"/>
            <ac:picMk id="3" creationId="{3688D188-5510-43FC-99A4-BAC46F01684D}"/>
          </ac:picMkLst>
        </pc:picChg>
        <pc:picChg chg="add mod">
          <ac:chgData name="권동욱" userId="5528d8af-8b96-47e8-9902-97ba4daaf156" providerId="ADAL" clId="{57FD81A4-CD93-4DF1-80D2-8C7ACC3952A0}" dt="2020-04-15T04:34:12.101" v="57" actId="1076"/>
          <ac:picMkLst>
            <pc:docMk/>
            <pc:sldMk cId="2103199370" sldId="257"/>
            <ac:picMk id="5" creationId="{E7A644C6-14AB-4303-B9DF-5AD374050F85}"/>
          </ac:picMkLst>
        </pc:picChg>
        <pc:picChg chg="add del">
          <ac:chgData name="권동욱" userId="5528d8af-8b96-47e8-9902-97ba4daaf156" providerId="ADAL" clId="{57FD81A4-CD93-4DF1-80D2-8C7ACC3952A0}" dt="2020-04-15T06:55:33.841" v="646" actId="478"/>
          <ac:picMkLst>
            <pc:docMk/>
            <pc:sldMk cId="2103199370" sldId="257"/>
            <ac:picMk id="32" creationId="{20BE1B6A-C831-4FCF-98F6-A4DEFA3B16E1}"/>
          </ac:picMkLst>
        </pc:picChg>
        <pc:cxnChg chg="mod">
          <ac:chgData name="권동욱" userId="5528d8af-8b96-47e8-9902-97ba4daaf156" providerId="ADAL" clId="{57FD81A4-CD93-4DF1-80D2-8C7ACC3952A0}" dt="2020-04-15T04:33:42.961" v="56" actId="14100"/>
          <ac:cxnSpMkLst>
            <pc:docMk/>
            <pc:sldMk cId="2103199370" sldId="257"/>
            <ac:cxnSpMk id="12" creationId="{04AAE744-7624-4681-9AA0-447786C1188E}"/>
          </ac:cxnSpMkLst>
        </pc:cxnChg>
        <pc:cxnChg chg="add del mod">
          <ac:chgData name="권동욱" userId="5528d8af-8b96-47e8-9902-97ba4daaf156" providerId="ADAL" clId="{57FD81A4-CD93-4DF1-80D2-8C7ACC3952A0}" dt="2020-04-15T04:32:51.925" v="47" actId="478"/>
          <ac:cxnSpMkLst>
            <pc:docMk/>
            <pc:sldMk cId="2103199370" sldId="257"/>
            <ac:cxnSpMk id="23" creationId="{69E6B6BC-3E94-4217-893C-28AB2201BEC4}"/>
          </ac:cxnSpMkLst>
        </pc:cxnChg>
      </pc:sldChg>
      <pc:sldChg chg="addSp delSp modSp">
        <pc:chgData name="권동욱" userId="5528d8af-8b96-47e8-9902-97ba4daaf156" providerId="ADAL" clId="{57FD81A4-CD93-4DF1-80D2-8C7ACC3952A0}" dt="2020-04-21T03:12:38.544" v="4607" actId="1076"/>
        <pc:sldMkLst>
          <pc:docMk/>
          <pc:sldMk cId="1865000011" sldId="258"/>
        </pc:sldMkLst>
        <pc:spChg chg="add del mod">
          <ac:chgData name="권동욱" userId="5528d8af-8b96-47e8-9902-97ba4daaf156" providerId="ADAL" clId="{57FD81A4-CD93-4DF1-80D2-8C7ACC3952A0}" dt="2020-04-15T07:03:23.956" v="836" actId="478"/>
          <ac:spMkLst>
            <pc:docMk/>
            <pc:sldMk cId="1865000011" sldId="258"/>
            <ac:spMk id="2" creationId="{81F1B689-6D6E-4D58-9006-23248AC5028A}"/>
          </ac:spMkLst>
        </pc:spChg>
        <pc:spChg chg="add mod ord">
          <ac:chgData name="권동욱" userId="5528d8af-8b96-47e8-9902-97ba4daaf156" providerId="ADAL" clId="{57FD81A4-CD93-4DF1-80D2-8C7ACC3952A0}" dt="2020-04-15T07:06:54.302" v="912" actId="1076"/>
          <ac:spMkLst>
            <pc:docMk/>
            <pc:sldMk cId="1865000011" sldId="258"/>
            <ac:spMk id="3" creationId="{47C303BD-5951-41CD-B82E-D4FCB741B0DD}"/>
          </ac:spMkLst>
        </pc:spChg>
        <pc:spChg chg="add mod">
          <ac:chgData name="권동욱" userId="5528d8af-8b96-47e8-9902-97ba4daaf156" providerId="ADAL" clId="{57FD81A4-CD93-4DF1-80D2-8C7ACC3952A0}" dt="2020-04-15T07:06:57.452" v="913" actId="1076"/>
          <ac:spMkLst>
            <pc:docMk/>
            <pc:sldMk cId="1865000011" sldId="258"/>
            <ac:spMk id="4" creationId="{1299A67F-7502-42EA-B94C-BC94C2B18BC8}"/>
          </ac:spMkLst>
        </pc:spChg>
        <pc:spChg chg="add mod">
          <ac:chgData name="권동욱" userId="5528d8af-8b96-47e8-9902-97ba4daaf156" providerId="ADAL" clId="{57FD81A4-CD93-4DF1-80D2-8C7ACC3952A0}" dt="2020-04-21T03:12:19.316" v="4605" actId="1076"/>
          <ac:spMkLst>
            <pc:docMk/>
            <pc:sldMk cId="1865000011" sldId="258"/>
            <ac:spMk id="6" creationId="{15EEE9BC-4CDB-428C-ABAD-90D84107053E}"/>
          </ac:spMkLst>
        </pc:spChg>
        <pc:spChg chg="mod">
          <ac:chgData name="권동욱" userId="5528d8af-8b96-47e8-9902-97ba4daaf156" providerId="ADAL" clId="{57FD81A4-CD93-4DF1-80D2-8C7ACC3952A0}" dt="2020-04-21T03:12:16.797" v="4604" actId="14100"/>
          <ac:spMkLst>
            <pc:docMk/>
            <pc:sldMk cId="1865000011" sldId="258"/>
            <ac:spMk id="12" creationId="{B013CBFD-A2F9-4553-BF86-0B2287F114DF}"/>
          </ac:spMkLst>
        </pc:spChg>
        <pc:spChg chg="mod">
          <ac:chgData name="권동욱" userId="5528d8af-8b96-47e8-9902-97ba4daaf156" providerId="ADAL" clId="{57FD81A4-CD93-4DF1-80D2-8C7ACC3952A0}" dt="2020-04-15T07:02:38.619" v="831" actId="20577"/>
          <ac:spMkLst>
            <pc:docMk/>
            <pc:sldMk cId="1865000011" sldId="258"/>
            <ac:spMk id="13" creationId="{D15D4021-30A3-4CA2-A28E-DA1AD917FF94}"/>
          </ac:spMkLst>
        </pc:spChg>
        <pc:grpChg chg="add del mod">
          <ac:chgData name="권동욱" userId="5528d8af-8b96-47e8-9902-97ba4daaf156" providerId="ADAL" clId="{57FD81A4-CD93-4DF1-80D2-8C7ACC3952A0}" dt="2020-04-15T07:03:15.823" v="834" actId="478"/>
          <ac:grpSpMkLst>
            <pc:docMk/>
            <pc:sldMk cId="1865000011" sldId="258"/>
            <ac:grpSpMk id="8" creationId="{EAABEA9F-B85C-41B4-B4D1-72D4FEF78D58}"/>
          </ac:grpSpMkLst>
        </pc:grpChg>
        <pc:picChg chg="add del mod">
          <ac:chgData name="권동욱" userId="5528d8af-8b96-47e8-9902-97ba4daaf156" providerId="ADAL" clId="{57FD81A4-CD93-4DF1-80D2-8C7ACC3952A0}" dt="2020-04-15T05:04:12.520" v="296" actId="478"/>
          <ac:picMkLst>
            <pc:docMk/>
            <pc:sldMk cId="1865000011" sldId="258"/>
            <ac:picMk id="7" creationId="{5CCEFC09-348F-40A3-9714-921C19C59D60}"/>
          </ac:picMkLst>
        </pc:picChg>
        <pc:cxnChg chg="add mod">
          <ac:chgData name="권동욱" userId="5528d8af-8b96-47e8-9902-97ba4daaf156" providerId="ADAL" clId="{57FD81A4-CD93-4DF1-80D2-8C7ACC3952A0}" dt="2020-04-21T03:12:38.544" v="4607" actId="1076"/>
          <ac:cxnSpMkLst>
            <pc:docMk/>
            <pc:sldMk cId="1865000011" sldId="258"/>
            <ac:cxnSpMk id="5" creationId="{BA1B6E23-7E42-4CC8-96CF-1F1C95D47D64}"/>
          </ac:cxnSpMkLst>
        </pc:cxnChg>
      </pc:sldChg>
      <pc:sldChg chg="addSp delSp modSp add">
        <pc:chgData name="권동욱" userId="5528d8af-8b96-47e8-9902-97ba4daaf156" providerId="ADAL" clId="{57FD81A4-CD93-4DF1-80D2-8C7ACC3952A0}" dt="2020-04-15T07:54:52.073" v="1435" actId="1076"/>
        <pc:sldMkLst>
          <pc:docMk/>
          <pc:sldMk cId="2253426967" sldId="259"/>
        </pc:sldMkLst>
        <pc:spChg chg="del">
          <ac:chgData name="권동욱" userId="5528d8af-8b96-47e8-9902-97ba4daaf156" providerId="ADAL" clId="{57FD81A4-CD93-4DF1-80D2-8C7ACC3952A0}" dt="2020-04-15T04:34:41.183" v="61" actId="478"/>
          <ac:spMkLst>
            <pc:docMk/>
            <pc:sldMk cId="2253426967" sldId="259"/>
            <ac:spMk id="2" creationId="{E9900D52-6051-47DB-BFE0-34BCA6DC00D9}"/>
          </ac:spMkLst>
        </pc:spChg>
        <pc:spChg chg="del">
          <ac:chgData name="권동욱" userId="5528d8af-8b96-47e8-9902-97ba4daaf156" providerId="ADAL" clId="{57FD81A4-CD93-4DF1-80D2-8C7ACC3952A0}" dt="2020-04-15T04:34:41.183" v="61" actId="478"/>
          <ac:spMkLst>
            <pc:docMk/>
            <pc:sldMk cId="2253426967" sldId="259"/>
            <ac:spMk id="3" creationId="{733F2AEA-4D59-4379-98FE-1F6E49FF8C41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7" creationId="{BB15D86F-39A6-435A-B4ED-2BC0DC67E37B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8" creationId="{19FE9A9D-24FD-4E89-B05B-A0BE40F58A73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9" creationId="{3D2850E1-D26A-4FC4-B8A5-C0BDCFC4A88E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10" creationId="{6E570226-E3E3-4521-BF16-8834314842A2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11" creationId="{839691A2-DB5B-40D2-B178-900413D91618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12" creationId="{454CABAB-F38C-4EA7-AD7A-4C8F728EA750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13" creationId="{F3D546E1-2BC4-4D4C-8C64-834C628FC350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14" creationId="{C10AB8B2-47DB-4227-BA36-A26E502E7C00}"/>
          </ac:spMkLst>
        </pc:spChg>
        <pc:spChg chg="add del">
          <ac:chgData name="권동욱" userId="5528d8af-8b96-47e8-9902-97ba4daaf156" providerId="ADAL" clId="{57FD81A4-CD93-4DF1-80D2-8C7ACC3952A0}" dt="2020-04-15T04:34:38.901" v="60"/>
          <ac:spMkLst>
            <pc:docMk/>
            <pc:sldMk cId="2253426967" sldId="259"/>
            <ac:spMk id="15" creationId="{14198AB0-C267-4248-8A20-F88399CDEA64}"/>
          </ac:spMkLst>
        </pc:spChg>
        <pc:spChg chg="add mod">
          <ac:chgData name="권동욱" userId="5528d8af-8b96-47e8-9902-97ba4daaf156" providerId="ADAL" clId="{57FD81A4-CD93-4DF1-80D2-8C7ACC3952A0}" dt="2020-04-15T06:06:13.834" v="378" actId="2711"/>
          <ac:spMkLst>
            <pc:docMk/>
            <pc:sldMk cId="2253426967" sldId="259"/>
            <ac:spMk id="20" creationId="{B87084D8-F5E8-44B9-AC57-7AC7C64AF881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1" creationId="{705B91AF-94D1-41E8-A4F8-3DC6D225007E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2" creationId="{9F13EDAD-9E26-4811-8E81-65FF3DF68AD6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3" creationId="{B5FEFDB9-B8B3-4CB3-BEE2-6A9042385196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4" creationId="{56552CE1-AB72-4832-B872-ED7CC6961015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5" creationId="{6582ED1D-D02C-4926-BBE4-ED4E93F39A26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6" creationId="{98BB62E8-4F4B-4650-9BDE-56E281354D83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7" creationId="{D68F6E30-DA27-495F-AD7B-29ABBE7BC63C}"/>
          </ac:spMkLst>
        </pc:spChg>
        <pc:spChg chg="add del">
          <ac:chgData name="권동욱" userId="5528d8af-8b96-47e8-9902-97ba4daaf156" providerId="ADAL" clId="{57FD81A4-CD93-4DF1-80D2-8C7ACC3952A0}" dt="2020-04-15T04:34:46.806" v="63" actId="478"/>
          <ac:spMkLst>
            <pc:docMk/>
            <pc:sldMk cId="2253426967" sldId="259"/>
            <ac:spMk id="28" creationId="{B381238D-068B-4FE0-8C68-AA21EA0EDE6D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39" creationId="{F3B413AD-25A0-42B9-92E1-6F91EAA42EB5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0" creationId="{85CD3F19-0676-499E-B807-E48EA2D06C29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1" creationId="{17F5BA97-8EC0-4035-9A34-D46CB8B622D1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2" creationId="{5E003357-DBD6-45C3-9FC6-3B6DE58192C9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3" creationId="{575E5C12-CE1F-4A86-B15E-3CCA1B8EED2F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4" creationId="{7FE75B07-D6E5-4DAE-A1AC-58C40F013EC0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5" creationId="{5362CEA8-4A2C-4811-AC0A-85DC6FE8DDC6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6" creationId="{90B97521-7329-4A58-B9E4-9DE87480C0A1}"/>
          </ac:spMkLst>
        </pc:spChg>
        <pc:spChg chg="add del">
          <ac:chgData name="권동욱" userId="5528d8af-8b96-47e8-9902-97ba4daaf156" providerId="ADAL" clId="{57FD81A4-CD93-4DF1-80D2-8C7ACC3952A0}" dt="2020-04-15T04:42:10.709" v="108"/>
          <ac:spMkLst>
            <pc:docMk/>
            <pc:sldMk cId="2253426967" sldId="259"/>
            <ac:spMk id="47" creationId="{99773559-62A4-4EF7-9CD6-A642DA67A9A5}"/>
          </ac:spMkLst>
        </pc:spChg>
        <pc:spChg chg="add mod">
          <ac:chgData name="권동욱" userId="5528d8af-8b96-47e8-9902-97ba4daaf156" providerId="ADAL" clId="{57FD81A4-CD93-4DF1-80D2-8C7ACC3952A0}" dt="2020-04-15T07:49:18.799" v="1362" actId="2711"/>
          <ac:spMkLst>
            <pc:docMk/>
            <pc:sldMk cId="2253426967" sldId="259"/>
            <ac:spMk id="52" creationId="{57C57F1C-1584-45BD-9815-F2A2CE7A5181}"/>
          </ac:spMkLst>
        </pc:spChg>
        <pc:spChg chg="add del mod">
          <ac:chgData name="권동욱" userId="5528d8af-8b96-47e8-9902-97ba4daaf156" providerId="ADAL" clId="{57FD81A4-CD93-4DF1-80D2-8C7ACC3952A0}" dt="2020-04-15T07:41:12.459" v="1179" actId="478"/>
          <ac:spMkLst>
            <pc:docMk/>
            <pc:sldMk cId="2253426967" sldId="259"/>
            <ac:spMk id="56" creationId="{BEBB0C0B-BFA9-475C-9E7F-B6885A83FC21}"/>
          </ac:spMkLst>
        </pc:spChg>
        <pc:spChg chg="add mod">
          <ac:chgData name="권동욱" userId="5528d8af-8b96-47e8-9902-97ba4daaf156" providerId="ADAL" clId="{57FD81A4-CD93-4DF1-80D2-8C7ACC3952A0}" dt="2020-04-15T07:49:23.909" v="1363" actId="2711"/>
          <ac:spMkLst>
            <pc:docMk/>
            <pc:sldMk cId="2253426967" sldId="259"/>
            <ac:spMk id="59" creationId="{44A8D9CA-823C-471B-B10F-B74A997F6D34}"/>
          </ac:spMkLst>
        </pc:spChg>
        <pc:spChg chg="add mod">
          <ac:chgData name="권동욱" userId="5528d8af-8b96-47e8-9902-97ba4daaf156" providerId="ADAL" clId="{57FD81A4-CD93-4DF1-80D2-8C7ACC3952A0}" dt="2020-04-15T07:54:52.073" v="1435" actId="1076"/>
          <ac:spMkLst>
            <pc:docMk/>
            <pc:sldMk cId="2253426967" sldId="259"/>
            <ac:spMk id="63" creationId="{BAD54268-6453-4303-BFFB-580CFB6BBA45}"/>
          </ac:spMkLst>
        </pc:spChg>
        <pc:spChg chg="add mod">
          <ac:chgData name="권동욱" userId="5528d8af-8b96-47e8-9902-97ba4daaf156" providerId="ADAL" clId="{57FD81A4-CD93-4DF1-80D2-8C7ACC3952A0}" dt="2020-04-15T07:54:18.114" v="1432" actId="1076"/>
          <ac:spMkLst>
            <pc:docMk/>
            <pc:sldMk cId="2253426967" sldId="259"/>
            <ac:spMk id="66" creationId="{171336C8-70C3-476B-9AFB-F9738107FE13}"/>
          </ac:spMkLst>
        </pc:spChg>
        <pc:spChg chg="add mod">
          <ac:chgData name="권동욱" userId="5528d8af-8b96-47e8-9902-97ba4daaf156" providerId="ADAL" clId="{57FD81A4-CD93-4DF1-80D2-8C7ACC3952A0}" dt="2020-04-15T07:54:46.878" v="1434" actId="1076"/>
          <ac:spMkLst>
            <pc:docMk/>
            <pc:sldMk cId="2253426967" sldId="259"/>
            <ac:spMk id="74" creationId="{5281B1A9-F9F9-4655-B55E-9E8F663AD751}"/>
          </ac:spMkLst>
        </pc:spChg>
        <pc:spChg chg="add mod">
          <ac:chgData name="권동욱" userId="5528d8af-8b96-47e8-9902-97ba4daaf156" providerId="ADAL" clId="{57FD81A4-CD93-4DF1-80D2-8C7ACC3952A0}" dt="2020-04-15T07:54:12.896" v="1431" actId="1076"/>
          <ac:spMkLst>
            <pc:docMk/>
            <pc:sldMk cId="2253426967" sldId="259"/>
            <ac:spMk id="78" creationId="{1980E2A9-878F-4BCE-958E-7CF5CF03C2E7}"/>
          </ac:spMkLst>
        </pc:spChg>
        <pc:picChg chg="add del">
          <ac:chgData name="권동욱" userId="5528d8af-8b96-47e8-9902-97ba4daaf156" providerId="ADAL" clId="{57FD81A4-CD93-4DF1-80D2-8C7ACC3952A0}" dt="2020-04-15T04:34:38.901" v="60"/>
          <ac:picMkLst>
            <pc:docMk/>
            <pc:sldMk cId="2253426967" sldId="259"/>
            <ac:picMk id="16" creationId="{A8F97761-6294-41D3-87AE-65FF79A2470D}"/>
          </ac:picMkLst>
        </pc:picChg>
        <pc:picChg chg="add">
          <ac:chgData name="권동욱" userId="5528d8af-8b96-47e8-9902-97ba4daaf156" providerId="ADAL" clId="{57FD81A4-CD93-4DF1-80D2-8C7ACC3952A0}" dt="2020-04-15T04:34:41.695" v="62"/>
          <ac:picMkLst>
            <pc:docMk/>
            <pc:sldMk cId="2253426967" sldId="259"/>
            <ac:picMk id="29" creationId="{9A6EFF49-4344-4238-B38B-71A42CC6B8AA}"/>
          </ac:picMkLst>
        </pc:picChg>
        <pc:picChg chg="add mod">
          <ac:chgData name="권동욱" userId="5528d8af-8b96-47e8-9902-97ba4daaf156" providerId="ADAL" clId="{57FD81A4-CD93-4DF1-80D2-8C7ACC3952A0}" dt="2020-04-15T04:41:34.316" v="106" actId="1076"/>
          <ac:picMkLst>
            <pc:docMk/>
            <pc:sldMk cId="2253426967" sldId="259"/>
            <ac:picMk id="31" creationId="{7FDE71A2-A5C6-4B0D-B06B-803074BB40FD}"/>
          </ac:picMkLst>
        </pc:picChg>
        <pc:picChg chg="add del">
          <ac:chgData name="권동욱" userId="5528d8af-8b96-47e8-9902-97ba4daaf156" providerId="ADAL" clId="{57FD81A4-CD93-4DF1-80D2-8C7ACC3952A0}" dt="2020-04-15T04:42:10.709" v="108"/>
          <ac:picMkLst>
            <pc:docMk/>
            <pc:sldMk cId="2253426967" sldId="259"/>
            <ac:picMk id="48" creationId="{7D3F05E8-6202-4209-88B9-07140DF1141C}"/>
          </ac:picMkLst>
        </pc:picChg>
        <pc:cxnChg chg="add del">
          <ac:chgData name="권동욱" userId="5528d8af-8b96-47e8-9902-97ba4daaf156" providerId="ADAL" clId="{57FD81A4-CD93-4DF1-80D2-8C7ACC3952A0}" dt="2020-04-15T04:34:38.901" v="60"/>
          <ac:cxnSpMkLst>
            <pc:docMk/>
            <pc:sldMk cId="2253426967" sldId="259"/>
            <ac:cxnSpMk id="4" creationId="{6CEE8D28-4E4E-4B61-852E-4F4616540A86}"/>
          </ac:cxnSpMkLst>
        </pc:cxnChg>
        <pc:cxnChg chg="add del">
          <ac:chgData name="권동욱" userId="5528d8af-8b96-47e8-9902-97ba4daaf156" providerId="ADAL" clId="{57FD81A4-CD93-4DF1-80D2-8C7ACC3952A0}" dt="2020-04-15T04:34:38.901" v="60"/>
          <ac:cxnSpMkLst>
            <pc:docMk/>
            <pc:sldMk cId="2253426967" sldId="259"/>
            <ac:cxnSpMk id="5" creationId="{AE0C103A-C98F-4A9F-955D-B10CC3FA288C}"/>
          </ac:cxnSpMkLst>
        </pc:cxnChg>
        <pc:cxnChg chg="add del">
          <ac:chgData name="권동욱" userId="5528d8af-8b96-47e8-9902-97ba4daaf156" providerId="ADAL" clId="{57FD81A4-CD93-4DF1-80D2-8C7ACC3952A0}" dt="2020-04-15T04:34:38.901" v="60"/>
          <ac:cxnSpMkLst>
            <pc:docMk/>
            <pc:sldMk cId="2253426967" sldId="259"/>
            <ac:cxnSpMk id="6" creationId="{61E1482D-D9A0-4BEF-B1B1-D2229374C59C}"/>
          </ac:cxnSpMkLst>
        </pc:cxnChg>
        <pc:cxnChg chg="add">
          <ac:chgData name="권동욱" userId="5528d8af-8b96-47e8-9902-97ba4daaf156" providerId="ADAL" clId="{57FD81A4-CD93-4DF1-80D2-8C7ACC3952A0}" dt="2020-04-15T04:34:41.695" v="62"/>
          <ac:cxnSpMkLst>
            <pc:docMk/>
            <pc:sldMk cId="2253426967" sldId="259"/>
            <ac:cxnSpMk id="17" creationId="{936CB248-50E3-44F1-9D5D-E0D7E733C3B0}"/>
          </ac:cxnSpMkLst>
        </pc:cxnChg>
        <pc:cxnChg chg="add mod">
          <ac:chgData name="권동욱" userId="5528d8af-8b96-47e8-9902-97ba4daaf156" providerId="ADAL" clId="{57FD81A4-CD93-4DF1-80D2-8C7ACC3952A0}" dt="2020-04-15T06:06:08.467" v="377" actId="1076"/>
          <ac:cxnSpMkLst>
            <pc:docMk/>
            <pc:sldMk cId="2253426967" sldId="259"/>
            <ac:cxnSpMk id="18" creationId="{257CE4D2-B13A-4719-8708-6E3599015886}"/>
          </ac:cxnSpMkLst>
        </pc:cxnChg>
        <pc:cxnChg chg="add">
          <ac:chgData name="권동욱" userId="5528d8af-8b96-47e8-9902-97ba4daaf156" providerId="ADAL" clId="{57FD81A4-CD93-4DF1-80D2-8C7ACC3952A0}" dt="2020-04-15T04:34:41.695" v="62"/>
          <ac:cxnSpMkLst>
            <pc:docMk/>
            <pc:sldMk cId="2253426967" sldId="259"/>
            <ac:cxnSpMk id="19" creationId="{9596349E-7AF7-4784-B57C-06F1D4CAD29C}"/>
          </ac:cxnSpMkLst>
        </pc:cxnChg>
        <pc:cxnChg chg="add del">
          <ac:chgData name="권동욱" userId="5528d8af-8b96-47e8-9902-97ba4daaf156" providerId="ADAL" clId="{57FD81A4-CD93-4DF1-80D2-8C7ACC3952A0}" dt="2020-04-15T04:42:10.709" v="108"/>
          <ac:cxnSpMkLst>
            <pc:docMk/>
            <pc:sldMk cId="2253426967" sldId="259"/>
            <ac:cxnSpMk id="36" creationId="{5BB2DFEF-4544-4F9D-9283-07D4AE9C5CB4}"/>
          </ac:cxnSpMkLst>
        </pc:cxnChg>
        <pc:cxnChg chg="add del">
          <ac:chgData name="권동욱" userId="5528d8af-8b96-47e8-9902-97ba4daaf156" providerId="ADAL" clId="{57FD81A4-CD93-4DF1-80D2-8C7ACC3952A0}" dt="2020-04-15T04:42:10.709" v="108"/>
          <ac:cxnSpMkLst>
            <pc:docMk/>
            <pc:sldMk cId="2253426967" sldId="259"/>
            <ac:cxnSpMk id="37" creationId="{4614F35A-A4E5-4041-99F1-B612F0ACAD7F}"/>
          </ac:cxnSpMkLst>
        </pc:cxnChg>
        <pc:cxnChg chg="add del">
          <ac:chgData name="권동욱" userId="5528d8af-8b96-47e8-9902-97ba4daaf156" providerId="ADAL" clId="{57FD81A4-CD93-4DF1-80D2-8C7ACC3952A0}" dt="2020-04-15T04:42:10.709" v="108"/>
          <ac:cxnSpMkLst>
            <pc:docMk/>
            <pc:sldMk cId="2253426967" sldId="259"/>
            <ac:cxnSpMk id="38" creationId="{14239D3E-62F4-417C-B8D8-A48672A48CBE}"/>
          </ac:cxnSpMkLst>
        </pc:cxnChg>
        <pc:cxnChg chg="add mod">
          <ac:chgData name="권동욱" userId="5528d8af-8b96-47e8-9902-97ba4daaf156" providerId="ADAL" clId="{57FD81A4-CD93-4DF1-80D2-8C7ACC3952A0}" dt="2020-04-15T07:47:08.761" v="1304" actId="14100"/>
          <ac:cxnSpMkLst>
            <pc:docMk/>
            <pc:sldMk cId="2253426967" sldId="259"/>
            <ac:cxnSpMk id="50" creationId="{9CB1C165-73DC-43B6-AD3A-0F63109CA8D4}"/>
          </ac:cxnSpMkLst>
        </pc:cxnChg>
        <pc:cxnChg chg="add mod">
          <ac:chgData name="권동욱" userId="5528d8af-8b96-47e8-9902-97ba4daaf156" providerId="ADAL" clId="{57FD81A4-CD93-4DF1-80D2-8C7ACC3952A0}" dt="2020-04-15T07:47:33.470" v="1310" actId="14100"/>
          <ac:cxnSpMkLst>
            <pc:docMk/>
            <pc:sldMk cId="2253426967" sldId="259"/>
            <ac:cxnSpMk id="55" creationId="{895EC0CB-E317-48A4-B0B8-D4422A372FE0}"/>
          </ac:cxnSpMkLst>
        </pc:cxnChg>
        <pc:cxnChg chg="add mod">
          <ac:chgData name="권동욱" userId="5528d8af-8b96-47e8-9902-97ba4daaf156" providerId="ADAL" clId="{57FD81A4-CD93-4DF1-80D2-8C7ACC3952A0}" dt="2020-04-15T07:54:52.073" v="1435" actId="1076"/>
          <ac:cxnSpMkLst>
            <pc:docMk/>
            <pc:sldMk cId="2253426967" sldId="259"/>
            <ac:cxnSpMk id="62" creationId="{2B36C590-B296-43CC-8BFD-3A54915EB568}"/>
          </ac:cxnSpMkLst>
        </pc:cxnChg>
        <pc:cxnChg chg="add mod">
          <ac:chgData name="권동욱" userId="5528d8af-8b96-47e8-9902-97ba4daaf156" providerId="ADAL" clId="{57FD81A4-CD93-4DF1-80D2-8C7ACC3952A0}" dt="2020-04-15T07:54:18.114" v="1432" actId="1076"/>
          <ac:cxnSpMkLst>
            <pc:docMk/>
            <pc:sldMk cId="2253426967" sldId="259"/>
            <ac:cxnSpMk id="65" creationId="{39B92223-7328-4C82-BE5A-9CC51AE680D5}"/>
          </ac:cxnSpMkLst>
        </pc:cxnChg>
        <pc:cxnChg chg="add mod">
          <ac:chgData name="권동욱" userId="5528d8af-8b96-47e8-9902-97ba4daaf156" providerId="ADAL" clId="{57FD81A4-CD93-4DF1-80D2-8C7ACC3952A0}" dt="2020-04-15T07:54:46.878" v="1434" actId="1076"/>
          <ac:cxnSpMkLst>
            <pc:docMk/>
            <pc:sldMk cId="2253426967" sldId="259"/>
            <ac:cxnSpMk id="68" creationId="{50EAFA6F-24C5-46D2-B96E-02C445727F90}"/>
          </ac:cxnSpMkLst>
        </pc:cxnChg>
        <pc:cxnChg chg="add mod">
          <ac:chgData name="권동욱" userId="5528d8af-8b96-47e8-9902-97ba4daaf156" providerId="ADAL" clId="{57FD81A4-CD93-4DF1-80D2-8C7ACC3952A0}" dt="2020-04-15T07:54:12.896" v="1431" actId="1076"/>
          <ac:cxnSpMkLst>
            <pc:docMk/>
            <pc:sldMk cId="2253426967" sldId="259"/>
            <ac:cxnSpMk id="77" creationId="{BEB1DF19-9D77-497E-A304-38D63F47014D}"/>
          </ac:cxnSpMkLst>
        </pc:cxnChg>
      </pc:sldChg>
      <pc:sldChg chg="addSp delSp modSp add del modAnim">
        <pc:chgData name="권동욱" userId="5528d8af-8b96-47e8-9902-97ba4daaf156" providerId="ADAL" clId="{57FD81A4-CD93-4DF1-80D2-8C7ACC3952A0}" dt="2020-04-16T01:05:21.939" v="1657" actId="2711"/>
        <pc:sldMkLst>
          <pc:docMk/>
          <pc:sldMk cId="186360438" sldId="260"/>
        </pc:sldMkLst>
        <pc:spChg chg="add mod">
          <ac:chgData name="권동욱" userId="5528d8af-8b96-47e8-9902-97ba4daaf156" providerId="ADAL" clId="{57FD81A4-CD93-4DF1-80D2-8C7ACC3952A0}" dt="2020-04-16T01:05:21.939" v="1657" actId="2711"/>
          <ac:spMkLst>
            <pc:docMk/>
            <pc:sldMk cId="186360438" sldId="260"/>
            <ac:spMk id="4" creationId="{EAEF3C26-83F4-4DEA-B925-6E898A8307EA}"/>
          </ac:spMkLst>
        </pc:spChg>
        <pc:spChg chg="add mod">
          <ac:chgData name="권동욱" userId="5528d8af-8b96-47e8-9902-97ba4daaf156" providerId="ADAL" clId="{57FD81A4-CD93-4DF1-80D2-8C7ACC3952A0}" dt="2020-04-16T01:05:14.748" v="1656" actId="2711"/>
          <ac:spMkLst>
            <pc:docMk/>
            <pc:sldMk cId="186360438" sldId="260"/>
            <ac:spMk id="10" creationId="{FBA62EAF-B935-40E0-A85B-EF8531A0D428}"/>
          </ac:spMkLst>
        </pc:spChg>
        <pc:spChg chg="mod">
          <ac:chgData name="권동욱" userId="5528d8af-8b96-47e8-9902-97ba4daaf156" providerId="ADAL" clId="{57FD81A4-CD93-4DF1-80D2-8C7ACC3952A0}" dt="2020-04-15T06:06:00.535" v="375" actId="2711"/>
          <ac:spMkLst>
            <pc:docMk/>
            <pc:sldMk cId="186360438" sldId="260"/>
            <ac:spMk id="20" creationId="{B87084D8-F5E8-44B9-AC57-7AC7C64AF881}"/>
          </ac:spMkLst>
        </pc:spChg>
        <pc:picChg chg="add del mod">
          <ac:chgData name="권동욱" userId="5528d8af-8b96-47e8-9902-97ba4daaf156" providerId="ADAL" clId="{57FD81A4-CD93-4DF1-80D2-8C7ACC3952A0}" dt="2020-04-15T04:52:03.089" v="114" actId="478"/>
          <ac:picMkLst>
            <pc:docMk/>
            <pc:sldMk cId="186360438" sldId="260"/>
            <ac:picMk id="3" creationId="{7AD005B5-29C9-49DC-BB6C-98A43AC9BE4E}"/>
          </ac:picMkLst>
        </pc:picChg>
        <pc:picChg chg="add mod">
          <ac:chgData name="권동욱" userId="5528d8af-8b96-47e8-9902-97ba4daaf156" providerId="ADAL" clId="{57FD81A4-CD93-4DF1-80D2-8C7ACC3952A0}" dt="2020-04-15T04:55:32.002" v="134" actId="1076"/>
          <ac:picMkLst>
            <pc:docMk/>
            <pc:sldMk cId="186360438" sldId="260"/>
            <ac:picMk id="5" creationId="{62FC042F-7F7C-4019-92AE-AF15A078B454}"/>
          </ac:picMkLst>
        </pc:picChg>
        <pc:picChg chg="add mod">
          <ac:chgData name="권동욱" userId="5528d8af-8b96-47e8-9902-97ba4daaf156" providerId="ADAL" clId="{57FD81A4-CD93-4DF1-80D2-8C7ACC3952A0}" dt="2020-04-15T08:48:23.842" v="1591" actId="1076"/>
          <ac:picMkLst>
            <pc:docMk/>
            <pc:sldMk cId="186360438" sldId="260"/>
            <ac:picMk id="7" creationId="{6F16255D-E84B-48F4-B28D-ECE91DF92DA3}"/>
          </ac:picMkLst>
        </pc:picChg>
        <pc:picChg chg="del">
          <ac:chgData name="권동욱" userId="5528d8af-8b96-47e8-9902-97ba4daaf156" providerId="ADAL" clId="{57FD81A4-CD93-4DF1-80D2-8C7ACC3952A0}" dt="2020-04-15T04:42:18.762" v="110" actId="478"/>
          <ac:picMkLst>
            <pc:docMk/>
            <pc:sldMk cId="186360438" sldId="260"/>
            <ac:picMk id="31" creationId="{7FDE71A2-A5C6-4B0D-B06B-803074BB40FD}"/>
          </ac:picMkLst>
        </pc:picChg>
        <pc:cxnChg chg="add mod">
          <ac:chgData name="권동욱" userId="5528d8af-8b96-47e8-9902-97ba4daaf156" providerId="ADAL" clId="{57FD81A4-CD93-4DF1-80D2-8C7ACC3952A0}" dt="2020-04-16T01:04:31.717" v="1641" actId="1076"/>
          <ac:cxnSpMkLst>
            <pc:docMk/>
            <pc:sldMk cId="186360438" sldId="260"/>
            <ac:cxnSpMk id="3" creationId="{D99449C0-C931-4855-89FF-605C990B7E65}"/>
          </ac:cxnSpMkLst>
        </pc:cxnChg>
        <pc:cxnChg chg="add mod">
          <ac:chgData name="권동욱" userId="5528d8af-8b96-47e8-9902-97ba4daaf156" providerId="ADAL" clId="{57FD81A4-CD93-4DF1-80D2-8C7ACC3952A0}" dt="2020-04-16T01:04:17.279" v="1640" actId="692"/>
          <ac:cxnSpMkLst>
            <pc:docMk/>
            <pc:sldMk cId="186360438" sldId="260"/>
            <ac:cxnSpMk id="9" creationId="{6A36F642-B0A4-414F-AEB5-F668B3CFEF21}"/>
          </ac:cxnSpMkLst>
        </pc:cxnChg>
      </pc:sldChg>
      <pc:sldChg chg="addSp delSp modSp add">
        <pc:chgData name="권동욱" userId="5528d8af-8b96-47e8-9902-97ba4daaf156" providerId="ADAL" clId="{57FD81A4-CD93-4DF1-80D2-8C7ACC3952A0}" dt="2020-04-15T06:05:50.285" v="374" actId="14100"/>
        <pc:sldMkLst>
          <pc:docMk/>
          <pc:sldMk cId="3770920231" sldId="261"/>
        </pc:sldMkLst>
        <pc:spChg chg="mod">
          <ac:chgData name="권동욱" userId="5528d8af-8b96-47e8-9902-97ba4daaf156" providerId="ADAL" clId="{57FD81A4-CD93-4DF1-80D2-8C7ACC3952A0}" dt="2020-04-15T06:05:50.285" v="374" actId="14100"/>
          <ac:spMkLst>
            <pc:docMk/>
            <pc:sldMk cId="3770920231" sldId="261"/>
            <ac:spMk id="20" creationId="{B87084D8-F5E8-44B9-AC57-7AC7C64AF881}"/>
          </ac:spMkLst>
        </pc:spChg>
        <pc:picChg chg="del">
          <ac:chgData name="권동욱" userId="5528d8af-8b96-47e8-9902-97ba4daaf156" providerId="ADAL" clId="{57FD81A4-CD93-4DF1-80D2-8C7ACC3952A0}" dt="2020-04-15T05:00:47.065" v="207" actId="478"/>
          <ac:picMkLst>
            <pc:docMk/>
            <pc:sldMk cId="3770920231" sldId="261"/>
            <ac:picMk id="5" creationId="{62FC042F-7F7C-4019-92AE-AF15A078B454}"/>
          </ac:picMkLst>
        </pc:picChg>
        <pc:picChg chg="del">
          <ac:chgData name="권동욱" userId="5528d8af-8b96-47e8-9902-97ba4daaf156" providerId="ADAL" clId="{57FD81A4-CD93-4DF1-80D2-8C7ACC3952A0}" dt="2020-04-15T05:00:47.065" v="207" actId="478"/>
          <ac:picMkLst>
            <pc:docMk/>
            <pc:sldMk cId="3770920231" sldId="261"/>
            <ac:picMk id="7" creationId="{6F16255D-E84B-48F4-B28D-ECE91DF92DA3}"/>
          </ac:picMkLst>
        </pc:picChg>
        <pc:picChg chg="add mod">
          <ac:chgData name="권동욱" userId="5528d8af-8b96-47e8-9902-97ba4daaf156" providerId="ADAL" clId="{57FD81A4-CD93-4DF1-80D2-8C7ACC3952A0}" dt="2020-04-15T05:38:53.673" v="298" actId="27614"/>
          <ac:picMkLst>
            <pc:docMk/>
            <pc:sldMk cId="3770920231" sldId="261"/>
            <ac:picMk id="9" creationId="{C170BC02-C5EB-4CC3-93F6-3E5D1C665325}"/>
          </ac:picMkLst>
        </pc:picChg>
        <pc:cxnChg chg="mod">
          <ac:chgData name="권동욱" userId="5528d8af-8b96-47e8-9902-97ba4daaf156" providerId="ADAL" clId="{57FD81A4-CD93-4DF1-80D2-8C7ACC3952A0}" dt="2020-04-15T06:05:50.285" v="374" actId="14100"/>
          <ac:cxnSpMkLst>
            <pc:docMk/>
            <pc:sldMk cId="3770920231" sldId="261"/>
            <ac:cxnSpMk id="18" creationId="{257CE4D2-B13A-4719-8708-6E3599015886}"/>
          </ac:cxnSpMkLst>
        </pc:cxnChg>
      </pc:sldChg>
      <pc:sldChg chg="addSp delSp modSp add">
        <pc:chgData name="권동욱" userId="5528d8af-8b96-47e8-9902-97ba4daaf156" providerId="ADAL" clId="{57FD81A4-CD93-4DF1-80D2-8C7ACC3952A0}" dt="2020-04-15T08:11:58.334" v="1537" actId="14100"/>
        <pc:sldMkLst>
          <pc:docMk/>
          <pc:sldMk cId="1153939440" sldId="262"/>
        </pc:sldMkLst>
        <pc:spChg chg="add mod">
          <ac:chgData name="권동욱" userId="5528d8af-8b96-47e8-9902-97ba4daaf156" providerId="ADAL" clId="{57FD81A4-CD93-4DF1-80D2-8C7ACC3952A0}" dt="2020-04-15T06:19:21.584" v="504" actId="1076"/>
          <ac:spMkLst>
            <pc:docMk/>
            <pc:sldMk cId="1153939440" sldId="262"/>
            <ac:spMk id="6" creationId="{884771C0-1B63-4051-80E8-F50A06544B3B}"/>
          </ac:spMkLst>
        </pc:spChg>
        <pc:spChg chg="mod">
          <ac:chgData name="권동욱" userId="5528d8af-8b96-47e8-9902-97ba4daaf156" providerId="ADAL" clId="{57FD81A4-CD93-4DF1-80D2-8C7ACC3952A0}" dt="2020-04-15T06:12:05.706" v="433" actId="14100"/>
          <ac:spMkLst>
            <pc:docMk/>
            <pc:sldMk cId="1153939440" sldId="262"/>
            <ac:spMk id="20" creationId="{B87084D8-F5E8-44B9-AC57-7AC7C64AF881}"/>
          </ac:spMkLst>
        </pc:spChg>
        <pc:picChg chg="add del mod">
          <ac:chgData name="권동욱" userId="5528d8af-8b96-47e8-9902-97ba4daaf156" providerId="ADAL" clId="{57FD81A4-CD93-4DF1-80D2-8C7ACC3952A0}" dt="2020-04-15T06:00:24.706" v="331" actId="478"/>
          <ac:picMkLst>
            <pc:docMk/>
            <pc:sldMk cId="1153939440" sldId="262"/>
            <ac:picMk id="3" creationId="{08F6A897-53E7-49A6-861B-80AFE0F9EA66}"/>
          </ac:picMkLst>
        </pc:picChg>
        <pc:picChg chg="add mod">
          <ac:chgData name="권동욱" userId="5528d8af-8b96-47e8-9902-97ba4daaf156" providerId="ADAL" clId="{57FD81A4-CD93-4DF1-80D2-8C7ACC3952A0}" dt="2020-04-15T06:16:01.765" v="465" actId="1076"/>
          <ac:picMkLst>
            <pc:docMk/>
            <pc:sldMk cId="1153939440" sldId="262"/>
            <ac:picMk id="5" creationId="{B1CA925E-A057-4575-8CC6-C9A6AA9D7245}"/>
          </ac:picMkLst>
        </pc:picChg>
        <pc:picChg chg="add del mod">
          <ac:chgData name="권동욱" userId="5528d8af-8b96-47e8-9902-97ba4daaf156" providerId="ADAL" clId="{57FD81A4-CD93-4DF1-80D2-8C7ACC3952A0}" dt="2020-04-15T06:11:21.108" v="428" actId="478"/>
          <ac:picMkLst>
            <pc:docMk/>
            <pc:sldMk cId="1153939440" sldId="262"/>
            <ac:picMk id="7" creationId="{C4A56B57-E966-46DF-AB20-2AE4F3C460F8}"/>
          </ac:picMkLst>
        </pc:picChg>
        <pc:picChg chg="add mod">
          <ac:chgData name="권동욱" userId="5528d8af-8b96-47e8-9902-97ba4daaf156" providerId="ADAL" clId="{57FD81A4-CD93-4DF1-80D2-8C7ACC3952A0}" dt="2020-04-15T08:11:47.776" v="1534" actId="1076"/>
          <ac:picMkLst>
            <pc:docMk/>
            <pc:sldMk cId="1153939440" sldId="262"/>
            <ac:picMk id="8" creationId="{12581937-5982-4A3A-AA39-AB473429CEE9}"/>
          </ac:picMkLst>
        </pc:picChg>
        <pc:picChg chg="del">
          <ac:chgData name="권동욱" userId="5528d8af-8b96-47e8-9902-97ba4daaf156" providerId="ADAL" clId="{57FD81A4-CD93-4DF1-80D2-8C7ACC3952A0}" dt="2020-04-15T05:39:22.233" v="300" actId="478"/>
          <ac:picMkLst>
            <pc:docMk/>
            <pc:sldMk cId="1153939440" sldId="262"/>
            <ac:picMk id="9" creationId="{C170BC02-C5EB-4CC3-93F6-3E5D1C665325}"/>
          </ac:picMkLst>
        </pc:picChg>
        <pc:picChg chg="add mod">
          <ac:chgData name="권동욱" userId="5528d8af-8b96-47e8-9902-97ba4daaf156" providerId="ADAL" clId="{57FD81A4-CD93-4DF1-80D2-8C7ACC3952A0}" dt="2020-04-15T08:11:47.253" v="1533" actId="1076"/>
          <ac:picMkLst>
            <pc:docMk/>
            <pc:sldMk cId="1153939440" sldId="262"/>
            <ac:picMk id="10" creationId="{D84000A7-DB72-40E6-970B-8A53C16F698A}"/>
          </ac:picMkLst>
        </pc:picChg>
        <pc:picChg chg="add del">
          <ac:chgData name="권동욱" userId="5528d8af-8b96-47e8-9902-97ba4daaf156" providerId="ADAL" clId="{57FD81A4-CD93-4DF1-80D2-8C7ACC3952A0}" dt="2020-04-15T06:02:11.801" v="333" actId="478"/>
          <ac:picMkLst>
            <pc:docMk/>
            <pc:sldMk cId="1153939440" sldId="262"/>
            <ac:picMk id="12" creationId="{C7F14692-7C25-4E3F-93AA-22F6B3A9ED72}"/>
          </ac:picMkLst>
        </pc:picChg>
        <pc:cxnChg chg="add mod">
          <ac:chgData name="권동욱" userId="5528d8af-8b96-47e8-9902-97ba4daaf156" providerId="ADAL" clId="{57FD81A4-CD93-4DF1-80D2-8C7ACC3952A0}" dt="2020-04-15T08:11:58.334" v="1537" actId="14100"/>
          <ac:cxnSpMkLst>
            <pc:docMk/>
            <pc:sldMk cId="1153939440" sldId="262"/>
            <ac:cxnSpMk id="15" creationId="{B461DB5C-E609-4369-9714-8C1AC719947A}"/>
          </ac:cxnSpMkLst>
        </pc:cxnChg>
        <pc:cxnChg chg="mod">
          <ac:chgData name="권동욱" userId="5528d8af-8b96-47e8-9902-97ba4daaf156" providerId="ADAL" clId="{57FD81A4-CD93-4DF1-80D2-8C7ACC3952A0}" dt="2020-04-15T06:12:05.706" v="433" actId="14100"/>
          <ac:cxnSpMkLst>
            <pc:docMk/>
            <pc:sldMk cId="1153939440" sldId="262"/>
            <ac:cxnSpMk id="18" creationId="{257CE4D2-B13A-4719-8708-6E3599015886}"/>
          </ac:cxnSpMkLst>
        </pc:cxnChg>
        <pc:cxnChg chg="add del mod">
          <ac:chgData name="권동욱" userId="5528d8af-8b96-47e8-9902-97ba4daaf156" providerId="ADAL" clId="{57FD81A4-CD93-4DF1-80D2-8C7ACC3952A0}" dt="2020-04-15T06:16:36.064" v="470" actId="478"/>
          <ac:cxnSpMkLst>
            <pc:docMk/>
            <pc:sldMk cId="1153939440" sldId="262"/>
            <ac:cxnSpMk id="21" creationId="{B43F96D7-F0D8-48EE-A0E8-2D5FB44C201D}"/>
          </ac:cxnSpMkLst>
        </pc:cxnChg>
        <pc:cxnChg chg="add del mod">
          <ac:chgData name="권동욱" userId="5528d8af-8b96-47e8-9902-97ba4daaf156" providerId="ADAL" clId="{57FD81A4-CD93-4DF1-80D2-8C7ACC3952A0}" dt="2020-04-15T06:16:34.029" v="469" actId="478"/>
          <ac:cxnSpMkLst>
            <pc:docMk/>
            <pc:sldMk cId="1153939440" sldId="262"/>
            <ac:cxnSpMk id="23" creationId="{DBD6801E-61A2-4D46-B8E5-BBDD80830EAB}"/>
          </ac:cxnSpMkLst>
        </pc:cxnChg>
        <pc:cxnChg chg="add del mod">
          <ac:chgData name="권동욱" userId="5528d8af-8b96-47e8-9902-97ba4daaf156" providerId="ADAL" clId="{57FD81A4-CD93-4DF1-80D2-8C7ACC3952A0}" dt="2020-04-15T06:17:33.289" v="485" actId="478"/>
          <ac:cxnSpMkLst>
            <pc:docMk/>
            <pc:sldMk cId="1153939440" sldId="262"/>
            <ac:cxnSpMk id="30" creationId="{CE272A86-1353-4368-80A1-BFBB2D48CB2D}"/>
          </ac:cxnSpMkLst>
        </pc:cxnChg>
        <pc:cxnChg chg="add del mod">
          <ac:chgData name="권동욱" userId="5528d8af-8b96-47e8-9902-97ba4daaf156" providerId="ADAL" clId="{57FD81A4-CD93-4DF1-80D2-8C7ACC3952A0}" dt="2020-04-15T06:17:31.370" v="484" actId="478"/>
          <ac:cxnSpMkLst>
            <pc:docMk/>
            <pc:sldMk cId="1153939440" sldId="262"/>
            <ac:cxnSpMk id="34" creationId="{AE86D68C-7093-4E4C-B26B-F26EC311DDBD}"/>
          </ac:cxnSpMkLst>
        </pc:cxnChg>
        <pc:cxnChg chg="add del mod">
          <ac:chgData name="권동욱" userId="5528d8af-8b96-47e8-9902-97ba4daaf156" providerId="ADAL" clId="{57FD81A4-CD93-4DF1-80D2-8C7ACC3952A0}" dt="2020-04-15T06:17:00.867" v="477" actId="478"/>
          <ac:cxnSpMkLst>
            <pc:docMk/>
            <pc:sldMk cId="1153939440" sldId="262"/>
            <ac:cxnSpMk id="36" creationId="{AB5739A3-6F1B-4D14-AF8B-C8EF41E6D469}"/>
          </ac:cxnSpMkLst>
        </pc:cxnChg>
        <pc:cxnChg chg="add mod">
          <ac:chgData name="권동욱" userId="5528d8af-8b96-47e8-9902-97ba4daaf156" providerId="ADAL" clId="{57FD81A4-CD93-4DF1-80D2-8C7ACC3952A0}" dt="2020-04-15T08:11:57.826" v="1536" actId="14100"/>
          <ac:cxnSpMkLst>
            <pc:docMk/>
            <pc:sldMk cId="1153939440" sldId="262"/>
            <ac:cxnSpMk id="38" creationId="{DD7AF0F0-A02D-4D44-8500-4836B32C4271}"/>
          </ac:cxnSpMkLst>
        </pc:cxnChg>
        <pc:cxnChg chg="add mod">
          <ac:chgData name="권동욱" userId="5528d8af-8b96-47e8-9902-97ba4daaf156" providerId="ADAL" clId="{57FD81A4-CD93-4DF1-80D2-8C7ACC3952A0}" dt="2020-04-15T08:11:57.247" v="1535" actId="14100"/>
          <ac:cxnSpMkLst>
            <pc:docMk/>
            <pc:sldMk cId="1153939440" sldId="262"/>
            <ac:cxnSpMk id="39" creationId="{ABD82CAA-5854-403D-8D5C-B0D479736A12}"/>
          </ac:cxnSpMkLst>
        </pc:cxnChg>
      </pc:sldChg>
      <pc:sldChg chg="addSp delSp modSp add del">
        <pc:chgData name="권동욱" userId="5528d8af-8b96-47e8-9902-97ba4daaf156" providerId="ADAL" clId="{57FD81A4-CD93-4DF1-80D2-8C7ACC3952A0}" dt="2020-04-15T06:18:40.252" v="493" actId="2696"/>
        <pc:sldMkLst>
          <pc:docMk/>
          <pc:sldMk cId="1815698598" sldId="263"/>
        </pc:sldMkLst>
        <pc:spChg chg="del">
          <ac:chgData name="권동욱" userId="5528d8af-8b96-47e8-9902-97ba4daaf156" providerId="ADAL" clId="{57FD81A4-CD93-4DF1-80D2-8C7ACC3952A0}" dt="2020-04-15T06:11:48.916" v="430" actId="478"/>
          <ac:spMkLst>
            <pc:docMk/>
            <pc:sldMk cId="1815698598" sldId="263"/>
            <ac:spMk id="2" creationId="{D502C684-84D3-455E-95C9-6FF3EE459ADB}"/>
          </ac:spMkLst>
        </pc:spChg>
        <pc:spChg chg="del">
          <ac:chgData name="권동욱" userId="5528d8af-8b96-47e8-9902-97ba4daaf156" providerId="ADAL" clId="{57FD81A4-CD93-4DF1-80D2-8C7ACC3952A0}" dt="2020-04-15T06:11:48.916" v="430" actId="478"/>
          <ac:spMkLst>
            <pc:docMk/>
            <pc:sldMk cId="1815698598" sldId="263"/>
            <ac:spMk id="3" creationId="{8EEE060F-3BE8-4341-A197-4F5BF82AB3D2}"/>
          </ac:spMkLst>
        </pc:spChg>
        <pc:spChg chg="add del mod">
          <ac:chgData name="권동욱" userId="5528d8af-8b96-47e8-9902-97ba4daaf156" providerId="ADAL" clId="{57FD81A4-CD93-4DF1-80D2-8C7ACC3952A0}" dt="2020-04-15T06:18:29.094" v="491" actId="478"/>
          <ac:spMkLst>
            <pc:docMk/>
            <pc:sldMk cId="1815698598" sldId="263"/>
            <ac:spMk id="4" creationId="{29175EA3-C357-49D1-AE00-86A85D0275AF}"/>
          </ac:spMkLst>
        </pc:spChg>
      </pc:sldChg>
      <pc:sldChg chg="addSp delSp modSp add">
        <pc:chgData name="권동욱" userId="5528d8af-8b96-47e8-9902-97ba4daaf156" providerId="ADAL" clId="{57FD81A4-CD93-4DF1-80D2-8C7ACC3952A0}" dt="2020-04-16T02:10:17.547" v="2009" actId="11529"/>
        <pc:sldMkLst>
          <pc:docMk/>
          <pc:sldMk cId="3791846258" sldId="264"/>
        </pc:sldMkLst>
        <pc:spChg chg="add del mod">
          <ac:chgData name="권동욱" userId="5528d8af-8b96-47e8-9902-97ba4daaf156" providerId="ADAL" clId="{57FD81A4-CD93-4DF1-80D2-8C7ACC3952A0}" dt="2020-04-16T02:10:17.547" v="2009" actId="11529"/>
          <ac:spMkLst>
            <pc:docMk/>
            <pc:sldMk cId="3791846258" sldId="264"/>
            <ac:spMk id="5" creationId="{59577EC5-B33D-4968-86F5-EB78831479E5}"/>
          </ac:spMkLst>
        </pc:spChg>
        <pc:spChg chg="del mod">
          <ac:chgData name="권동욱" userId="5528d8af-8b96-47e8-9902-97ba4daaf156" providerId="ADAL" clId="{57FD81A4-CD93-4DF1-80D2-8C7ACC3952A0}" dt="2020-04-15T06:20:02.628" v="506" actId="478"/>
          <ac:spMkLst>
            <pc:docMk/>
            <pc:sldMk cId="3791846258" sldId="264"/>
            <ac:spMk id="6" creationId="{884771C0-1B63-4051-80E8-F50A06544B3B}"/>
          </ac:spMkLst>
        </pc:spChg>
        <pc:spChg chg="add mod">
          <ac:chgData name="권동욱" userId="5528d8af-8b96-47e8-9902-97ba4daaf156" providerId="ADAL" clId="{57FD81A4-CD93-4DF1-80D2-8C7ACC3952A0}" dt="2020-04-15T08:13:08.153" v="1540" actId="1076"/>
          <ac:spMkLst>
            <pc:docMk/>
            <pc:sldMk cId="3791846258" sldId="264"/>
            <ac:spMk id="14" creationId="{6B0D1F07-A723-40CB-8BF4-B4708DDA8E93}"/>
          </ac:spMkLst>
        </pc:spChg>
        <pc:picChg chg="add mod">
          <ac:chgData name="권동욱" userId="5528d8af-8b96-47e8-9902-97ba4daaf156" providerId="ADAL" clId="{57FD81A4-CD93-4DF1-80D2-8C7ACC3952A0}" dt="2020-04-15T06:46:23.276" v="537" actId="1076"/>
          <ac:picMkLst>
            <pc:docMk/>
            <pc:sldMk cId="3791846258" sldId="264"/>
            <ac:picMk id="2" creationId="{14A88B70-1E37-4162-876A-19AD382B8EDD}"/>
          </ac:picMkLst>
        </pc:picChg>
        <pc:picChg chg="add mod">
          <ac:chgData name="권동욱" userId="5528d8af-8b96-47e8-9902-97ba4daaf156" providerId="ADAL" clId="{57FD81A4-CD93-4DF1-80D2-8C7ACC3952A0}" dt="2020-04-15T06:46:14.726" v="535" actId="1076"/>
          <ac:picMkLst>
            <pc:docMk/>
            <pc:sldMk cId="3791846258" sldId="264"/>
            <ac:picMk id="3" creationId="{8AD8F221-D915-43EB-9910-969FCEE170D0}"/>
          </ac:picMkLst>
        </pc:picChg>
        <pc:picChg chg="add mod">
          <ac:chgData name="권동욱" userId="5528d8af-8b96-47e8-9902-97ba4daaf156" providerId="ADAL" clId="{57FD81A4-CD93-4DF1-80D2-8C7ACC3952A0}" dt="2020-04-15T06:46:09.026" v="534" actId="1076"/>
          <ac:picMkLst>
            <pc:docMk/>
            <pc:sldMk cId="3791846258" sldId="264"/>
            <ac:picMk id="4" creationId="{F47B54FC-FF99-4635-93F9-716CDD801482}"/>
          </ac:picMkLst>
        </pc:picChg>
        <pc:picChg chg="del">
          <ac:chgData name="권동욱" userId="5528d8af-8b96-47e8-9902-97ba4daaf156" providerId="ADAL" clId="{57FD81A4-CD93-4DF1-80D2-8C7ACC3952A0}" dt="2020-04-15T06:18:43.946" v="497" actId="478"/>
          <ac:picMkLst>
            <pc:docMk/>
            <pc:sldMk cId="3791846258" sldId="264"/>
            <ac:picMk id="5" creationId="{B1CA925E-A057-4575-8CC6-C9A6AA9D7245}"/>
          </ac:picMkLst>
        </pc:picChg>
        <pc:picChg chg="add del">
          <ac:chgData name="권동욱" userId="5528d8af-8b96-47e8-9902-97ba4daaf156" providerId="ADAL" clId="{57FD81A4-CD93-4DF1-80D2-8C7ACC3952A0}" dt="2020-04-15T06:49:50.035" v="540" actId="478"/>
          <ac:picMkLst>
            <pc:docMk/>
            <pc:sldMk cId="3791846258" sldId="264"/>
            <ac:picMk id="7" creationId="{C52F5F99-07AB-4C12-ABE1-701C6EB33AEE}"/>
          </ac:picMkLst>
        </pc:picChg>
        <pc:picChg chg="del mod">
          <ac:chgData name="권동욱" userId="5528d8af-8b96-47e8-9902-97ba4daaf156" providerId="ADAL" clId="{57FD81A4-CD93-4DF1-80D2-8C7ACC3952A0}" dt="2020-04-15T06:18:42.174" v="495" actId="478"/>
          <ac:picMkLst>
            <pc:docMk/>
            <pc:sldMk cId="3791846258" sldId="264"/>
            <ac:picMk id="8" creationId="{12581937-5982-4A3A-AA39-AB473429CEE9}"/>
          </ac:picMkLst>
        </pc:picChg>
        <pc:picChg chg="del">
          <ac:chgData name="권동욱" userId="5528d8af-8b96-47e8-9902-97ba4daaf156" providerId="ADAL" clId="{57FD81A4-CD93-4DF1-80D2-8C7ACC3952A0}" dt="2020-04-15T06:18:42.868" v="496" actId="478"/>
          <ac:picMkLst>
            <pc:docMk/>
            <pc:sldMk cId="3791846258" sldId="264"/>
            <ac:picMk id="10" creationId="{D84000A7-DB72-40E6-970B-8A53C16F698A}"/>
          </ac:picMkLst>
        </pc:picChg>
        <pc:picChg chg="add del mod">
          <ac:chgData name="권동욱" userId="5528d8af-8b96-47e8-9902-97ba4daaf156" providerId="ADAL" clId="{57FD81A4-CD93-4DF1-80D2-8C7ACC3952A0}" dt="2020-04-15T06:50:16.592" v="549" actId="478"/>
          <ac:picMkLst>
            <pc:docMk/>
            <pc:sldMk cId="3791846258" sldId="264"/>
            <ac:picMk id="11" creationId="{87CD4A2B-D919-4457-B443-3B2484AFC7EC}"/>
          </ac:picMkLst>
        </pc:picChg>
        <pc:picChg chg="add del mod">
          <ac:chgData name="권동욱" userId="5528d8af-8b96-47e8-9902-97ba4daaf156" providerId="ADAL" clId="{57FD81A4-CD93-4DF1-80D2-8C7ACC3952A0}" dt="2020-04-15T06:50:45.642" v="555" actId="478"/>
          <ac:picMkLst>
            <pc:docMk/>
            <pc:sldMk cId="3791846258" sldId="264"/>
            <ac:picMk id="13" creationId="{C799B063-DF78-4583-9106-9C46496C6378}"/>
          </ac:picMkLst>
        </pc:picChg>
        <pc:picChg chg="add del">
          <ac:chgData name="권동욱" userId="5528d8af-8b96-47e8-9902-97ba4daaf156" providerId="ADAL" clId="{57FD81A4-CD93-4DF1-80D2-8C7ACC3952A0}" dt="2020-04-15T06:50:47.651" v="557" actId="478"/>
          <ac:picMkLst>
            <pc:docMk/>
            <pc:sldMk cId="3791846258" sldId="264"/>
            <ac:picMk id="16" creationId="{4D4B383B-9EB5-4D87-9E74-A9CF770B7806}"/>
          </ac:picMkLst>
        </pc:picChg>
        <pc:picChg chg="add mod">
          <ac:chgData name="권동욱" userId="5528d8af-8b96-47e8-9902-97ba4daaf156" providerId="ADAL" clId="{57FD81A4-CD93-4DF1-80D2-8C7ACC3952A0}" dt="2020-04-15T06:51:57.468" v="576" actId="1076"/>
          <ac:picMkLst>
            <pc:docMk/>
            <pc:sldMk cId="3791846258" sldId="264"/>
            <ac:picMk id="22" creationId="{6E5E47C6-91B1-4332-B9A8-C80FA8C946A1}"/>
          </ac:picMkLst>
        </pc:picChg>
        <pc:picChg chg="add mod">
          <ac:chgData name="권동욱" userId="5528d8af-8b96-47e8-9902-97ba4daaf156" providerId="ADAL" clId="{57FD81A4-CD93-4DF1-80D2-8C7ACC3952A0}" dt="2020-04-15T08:01:43.824" v="1449" actId="1076"/>
          <ac:picMkLst>
            <pc:docMk/>
            <pc:sldMk cId="3791846258" sldId="264"/>
            <ac:picMk id="24" creationId="{430D2B90-5449-44EA-9C1B-EAC1D2BD3B4F}"/>
          </ac:picMkLst>
        </pc:picChg>
        <pc:cxnChg chg="del">
          <ac:chgData name="권동욱" userId="5528d8af-8b96-47e8-9902-97ba4daaf156" providerId="ADAL" clId="{57FD81A4-CD93-4DF1-80D2-8C7ACC3952A0}" dt="2020-04-15T06:18:55.379" v="499" actId="478"/>
          <ac:cxnSpMkLst>
            <pc:docMk/>
            <pc:sldMk cId="3791846258" sldId="264"/>
            <ac:cxnSpMk id="15" creationId="{B461DB5C-E609-4369-9714-8C1AC719947A}"/>
          </ac:cxnSpMkLst>
        </pc:cxnChg>
        <pc:cxnChg chg="del">
          <ac:chgData name="권동욱" userId="5528d8af-8b96-47e8-9902-97ba4daaf156" providerId="ADAL" clId="{57FD81A4-CD93-4DF1-80D2-8C7ACC3952A0}" dt="2020-04-15T06:18:53.834" v="498" actId="478"/>
          <ac:cxnSpMkLst>
            <pc:docMk/>
            <pc:sldMk cId="3791846258" sldId="264"/>
            <ac:cxnSpMk id="38" creationId="{DD7AF0F0-A02D-4D44-8500-4836B32C4271}"/>
          </ac:cxnSpMkLst>
        </pc:cxnChg>
        <pc:cxnChg chg="del">
          <ac:chgData name="권동욱" userId="5528d8af-8b96-47e8-9902-97ba4daaf156" providerId="ADAL" clId="{57FD81A4-CD93-4DF1-80D2-8C7ACC3952A0}" dt="2020-04-15T06:18:56.172" v="500" actId="478"/>
          <ac:cxnSpMkLst>
            <pc:docMk/>
            <pc:sldMk cId="3791846258" sldId="264"/>
            <ac:cxnSpMk id="39" creationId="{ABD82CAA-5854-403D-8D5C-B0D479736A12}"/>
          </ac:cxnSpMkLst>
        </pc:cxnChg>
      </pc:sldChg>
      <pc:sldChg chg="addSp modSp add">
        <pc:chgData name="권동욱" userId="5528d8af-8b96-47e8-9902-97ba4daaf156" providerId="ADAL" clId="{57FD81A4-CD93-4DF1-80D2-8C7ACC3952A0}" dt="2020-04-15T06:58:18.920" v="726" actId="692"/>
        <pc:sldMkLst>
          <pc:docMk/>
          <pc:sldMk cId="766076488" sldId="265"/>
        </pc:sldMkLst>
        <pc:spChg chg="add mod">
          <ac:chgData name="권동욱" userId="5528d8af-8b96-47e8-9902-97ba4daaf156" providerId="ADAL" clId="{57FD81A4-CD93-4DF1-80D2-8C7ACC3952A0}" dt="2020-04-15T06:58:18.920" v="726" actId="692"/>
          <ac:spMkLst>
            <pc:docMk/>
            <pc:sldMk cId="766076488" sldId="265"/>
            <ac:spMk id="2" creationId="{149A1C74-74E7-47DB-B27D-C3B43C4A88D5}"/>
          </ac:spMkLst>
        </pc:spChg>
      </pc:sldChg>
      <pc:sldChg chg="addSp delSp modSp add mod setBg">
        <pc:chgData name="권동욱" userId="5528d8af-8b96-47e8-9902-97ba4daaf156" providerId="ADAL" clId="{57FD81A4-CD93-4DF1-80D2-8C7ACC3952A0}" dt="2020-04-21T02:51:33.855" v="4339" actId="2085"/>
        <pc:sldMkLst>
          <pc:docMk/>
          <pc:sldMk cId="4051650643" sldId="266"/>
        </pc:sldMkLst>
        <pc:spChg chg="del">
          <ac:chgData name="권동욱" userId="5528d8af-8b96-47e8-9902-97ba4daaf156" providerId="ADAL" clId="{57FD81A4-CD93-4DF1-80D2-8C7ACC3952A0}" dt="2020-04-15T07:07:54.099" v="915" actId="478"/>
          <ac:spMkLst>
            <pc:docMk/>
            <pc:sldMk cId="4051650643" sldId="266"/>
            <ac:spMk id="2" creationId="{05AFC6A2-F1F5-4BAB-AB48-0EB38963C667}"/>
          </ac:spMkLst>
        </pc:spChg>
        <pc:spChg chg="del">
          <ac:chgData name="권동욱" userId="5528d8af-8b96-47e8-9902-97ba4daaf156" providerId="ADAL" clId="{57FD81A4-CD93-4DF1-80D2-8C7ACC3952A0}" dt="2020-04-15T07:07:54.099" v="915" actId="478"/>
          <ac:spMkLst>
            <pc:docMk/>
            <pc:sldMk cId="4051650643" sldId="266"/>
            <ac:spMk id="3" creationId="{05374345-2E14-4252-AC56-D4B8E9FBBB97}"/>
          </ac:spMkLst>
        </pc:spChg>
        <pc:spChg chg="add del mod">
          <ac:chgData name="권동욱" userId="5528d8af-8b96-47e8-9902-97ba4daaf156" providerId="ADAL" clId="{57FD81A4-CD93-4DF1-80D2-8C7ACC3952A0}" dt="2020-04-15T07:11:34.286" v="928" actId="478"/>
          <ac:spMkLst>
            <pc:docMk/>
            <pc:sldMk cId="4051650643" sldId="266"/>
            <ac:spMk id="4" creationId="{2BE09F6B-F97C-4E30-BFEA-DD32E657628B}"/>
          </ac:spMkLst>
        </pc:spChg>
        <pc:spChg chg="add del mod">
          <ac:chgData name="권동욱" userId="5528d8af-8b96-47e8-9902-97ba4daaf156" providerId="ADAL" clId="{57FD81A4-CD93-4DF1-80D2-8C7ACC3952A0}" dt="2020-04-15T07:15:04.270" v="946" actId="478"/>
          <ac:spMkLst>
            <pc:docMk/>
            <pc:sldMk cId="4051650643" sldId="266"/>
            <ac:spMk id="5" creationId="{470532A5-C23E-4426-9B58-31DFDB936050}"/>
          </ac:spMkLst>
        </pc:spChg>
        <pc:spChg chg="add del mod ord">
          <ac:chgData name="권동욱" userId="5528d8af-8b96-47e8-9902-97ba4daaf156" providerId="ADAL" clId="{57FD81A4-CD93-4DF1-80D2-8C7ACC3952A0}" dt="2020-04-15T07:15:01.443" v="945" actId="478"/>
          <ac:spMkLst>
            <pc:docMk/>
            <pc:sldMk cId="4051650643" sldId="266"/>
            <ac:spMk id="6" creationId="{3DD91A50-CC3B-4639-9DE5-F40AE84F0B80}"/>
          </ac:spMkLst>
        </pc:spChg>
        <pc:spChg chg="add mod">
          <ac:chgData name="권동욱" userId="5528d8af-8b96-47e8-9902-97ba4daaf156" providerId="ADAL" clId="{57FD81A4-CD93-4DF1-80D2-8C7ACC3952A0}" dt="2020-04-21T02:51:33.855" v="4339" actId="2085"/>
          <ac:spMkLst>
            <pc:docMk/>
            <pc:sldMk cId="4051650643" sldId="266"/>
            <ac:spMk id="11" creationId="{50252339-6879-4A40-8286-A87160E1705E}"/>
          </ac:spMkLst>
        </pc:spChg>
        <pc:spChg chg="add del mod">
          <ac:chgData name="권동욱" userId="5528d8af-8b96-47e8-9902-97ba4daaf156" providerId="ADAL" clId="{57FD81A4-CD93-4DF1-80D2-8C7ACC3952A0}" dt="2020-04-15T07:19:39.687" v="986" actId="478"/>
          <ac:spMkLst>
            <pc:docMk/>
            <pc:sldMk cId="4051650643" sldId="266"/>
            <ac:spMk id="12" creationId="{EB6BEA5F-DD0B-40F3-8688-84C58DC8C229}"/>
          </ac:spMkLst>
        </pc:spChg>
        <pc:spChg chg="mod topLvl">
          <ac:chgData name="권동욱" userId="5528d8af-8b96-47e8-9902-97ba4daaf156" providerId="ADAL" clId="{57FD81A4-CD93-4DF1-80D2-8C7ACC3952A0}" dt="2020-04-15T07:19:59.171" v="989" actId="164"/>
          <ac:spMkLst>
            <pc:docMk/>
            <pc:sldMk cId="4051650643" sldId="266"/>
            <ac:spMk id="14" creationId="{9E27F675-9032-47D2-8230-CF096CCB4435}"/>
          </ac:spMkLst>
        </pc:spChg>
        <pc:spChg chg="mod topLvl">
          <ac:chgData name="권동욱" userId="5528d8af-8b96-47e8-9902-97ba4daaf156" providerId="ADAL" clId="{57FD81A4-CD93-4DF1-80D2-8C7ACC3952A0}" dt="2020-04-15T07:20:25.132" v="998" actId="207"/>
          <ac:spMkLst>
            <pc:docMk/>
            <pc:sldMk cId="4051650643" sldId="266"/>
            <ac:spMk id="15" creationId="{00E6AC60-A0A5-4285-90CA-0494459837B8}"/>
          </ac:spMkLst>
        </pc:spChg>
        <pc:spChg chg="add mod">
          <ac:chgData name="권동욱" userId="5528d8af-8b96-47e8-9902-97ba4daaf156" providerId="ADAL" clId="{57FD81A4-CD93-4DF1-80D2-8C7ACC3952A0}" dt="2020-04-15T07:36:05.348" v="1136" actId="1076"/>
          <ac:spMkLst>
            <pc:docMk/>
            <pc:sldMk cId="4051650643" sldId="266"/>
            <ac:spMk id="17" creationId="{FCF65CD3-EFBA-44B1-9015-A32239140619}"/>
          </ac:spMkLst>
        </pc:spChg>
        <pc:spChg chg="add mod ord">
          <ac:chgData name="권동욱" userId="5528d8af-8b96-47e8-9902-97ba4daaf156" providerId="ADAL" clId="{57FD81A4-CD93-4DF1-80D2-8C7ACC3952A0}" dt="2020-04-15T07:26:21.296" v="1095" actId="1076"/>
          <ac:spMkLst>
            <pc:docMk/>
            <pc:sldMk cId="4051650643" sldId="266"/>
            <ac:spMk id="18" creationId="{8640F551-401F-4D70-8714-1F86E76AD6C7}"/>
          </ac:spMkLst>
        </pc:spChg>
        <pc:spChg chg="add mod">
          <ac:chgData name="권동욱" userId="5528d8af-8b96-47e8-9902-97ba4daaf156" providerId="ADAL" clId="{57FD81A4-CD93-4DF1-80D2-8C7ACC3952A0}" dt="2020-04-15T07:36:46.336" v="1142" actId="1076"/>
          <ac:spMkLst>
            <pc:docMk/>
            <pc:sldMk cId="4051650643" sldId="266"/>
            <ac:spMk id="19" creationId="{5927C64E-6165-43AE-B499-87A35358BF6D}"/>
          </ac:spMkLst>
        </pc:spChg>
        <pc:grpChg chg="add del">
          <ac:chgData name="권동욱" userId="5528d8af-8b96-47e8-9902-97ba4daaf156" providerId="ADAL" clId="{57FD81A4-CD93-4DF1-80D2-8C7ACC3952A0}" dt="2020-04-15T07:19:55.040" v="988" actId="165"/>
          <ac:grpSpMkLst>
            <pc:docMk/>
            <pc:sldMk cId="4051650643" sldId="266"/>
            <ac:grpSpMk id="13" creationId="{2AA7D458-26A0-449A-A69C-63A9D26BBED7}"/>
          </ac:grpSpMkLst>
        </pc:grpChg>
        <pc:grpChg chg="add del mod">
          <ac:chgData name="권동욱" userId="5528d8af-8b96-47e8-9902-97ba4daaf156" providerId="ADAL" clId="{57FD81A4-CD93-4DF1-80D2-8C7ACC3952A0}" dt="2020-04-15T07:21:04.762" v="1001" actId="478"/>
          <ac:grpSpMkLst>
            <pc:docMk/>
            <pc:sldMk cId="4051650643" sldId="266"/>
            <ac:grpSpMk id="16" creationId="{7FCCCBB1-3CC8-4E2D-881A-44BB401AD124}"/>
          </ac:grpSpMkLst>
        </pc:grpChg>
        <pc:picChg chg="add del mod">
          <ac:chgData name="권동욱" userId="5528d8af-8b96-47e8-9902-97ba4daaf156" providerId="ADAL" clId="{57FD81A4-CD93-4DF1-80D2-8C7ACC3952A0}" dt="2020-04-15T07:18:16.120" v="961" actId="478"/>
          <ac:picMkLst>
            <pc:docMk/>
            <pc:sldMk cId="4051650643" sldId="266"/>
            <ac:picMk id="8" creationId="{1842B538-B03E-4AAE-B328-CDA484ECE5E6}"/>
          </ac:picMkLst>
        </pc:picChg>
        <pc:picChg chg="add mod">
          <ac:chgData name="권동욱" userId="5528d8af-8b96-47e8-9902-97ba4daaf156" providerId="ADAL" clId="{57FD81A4-CD93-4DF1-80D2-8C7ACC3952A0}" dt="2020-04-15T07:18:23.035" v="966" actId="26606"/>
          <ac:picMkLst>
            <pc:docMk/>
            <pc:sldMk cId="4051650643" sldId="266"/>
            <ac:picMk id="10" creationId="{9D016AA2-1E57-4960-8348-75FDE87CDD46}"/>
          </ac:picMkLst>
        </pc:picChg>
      </pc:sldChg>
      <pc:sldChg chg="addSp modSp add ord">
        <pc:chgData name="권동욱" userId="5528d8af-8b96-47e8-9902-97ba4daaf156" providerId="ADAL" clId="{57FD81A4-CD93-4DF1-80D2-8C7ACC3952A0}" dt="2020-04-15T08:03:44.909" v="1451"/>
        <pc:sldMkLst>
          <pc:docMk/>
          <pc:sldMk cId="642924215" sldId="267"/>
        </pc:sldMkLst>
        <pc:spChg chg="add mod">
          <ac:chgData name="권동욱" userId="5528d8af-8b96-47e8-9902-97ba4daaf156" providerId="ADAL" clId="{57FD81A4-CD93-4DF1-80D2-8C7ACC3952A0}" dt="2020-04-15T07:59:01.060" v="1441" actId="692"/>
          <ac:spMkLst>
            <pc:docMk/>
            <pc:sldMk cId="642924215" sldId="267"/>
            <ac:spMk id="2" creationId="{50B5E288-517A-4E77-97F4-0E68FDFD77A2}"/>
          </ac:spMkLst>
        </pc:spChg>
      </pc:sldChg>
      <pc:sldChg chg="addSp modSp add del">
        <pc:chgData name="권동욱" userId="5528d8af-8b96-47e8-9902-97ba4daaf156" providerId="ADAL" clId="{57FD81A4-CD93-4DF1-80D2-8C7ACC3952A0}" dt="2020-04-15T07:58:35.780" v="1436" actId="2696"/>
        <pc:sldMkLst>
          <pc:docMk/>
          <pc:sldMk cId="1108244863" sldId="267"/>
        </pc:sldMkLst>
        <pc:spChg chg="add mod">
          <ac:chgData name="권동욱" userId="5528d8af-8b96-47e8-9902-97ba4daaf156" providerId="ADAL" clId="{57FD81A4-CD93-4DF1-80D2-8C7ACC3952A0}" dt="2020-04-15T07:52:13.704" v="1430" actId="1076"/>
          <ac:spMkLst>
            <pc:docMk/>
            <pc:sldMk cId="1108244863" sldId="267"/>
            <ac:spMk id="2" creationId="{09397DEB-43DC-4D33-B25D-30EFF18C114D}"/>
          </ac:spMkLst>
        </pc:spChg>
      </pc:sldChg>
      <pc:sldChg chg="add del">
        <pc:chgData name="권동욱" userId="5528d8af-8b96-47e8-9902-97ba4daaf156" providerId="ADAL" clId="{57FD81A4-CD93-4DF1-80D2-8C7ACC3952A0}" dt="2020-04-15T08:06:21.959" v="1479" actId="2696"/>
        <pc:sldMkLst>
          <pc:docMk/>
          <pc:sldMk cId="1700600732" sldId="268"/>
        </pc:sldMkLst>
      </pc:sldChg>
      <pc:sldChg chg="addSp delSp modSp add setBg">
        <pc:chgData name="권동욱" userId="5528d8af-8b96-47e8-9902-97ba4daaf156" providerId="ADAL" clId="{57FD81A4-CD93-4DF1-80D2-8C7ACC3952A0}" dt="2020-04-21T02:51:29.811" v="4338" actId="2085"/>
        <pc:sldMkLst>
          <pc:docMk/>
          <pc:sldMk cId="2993616940" sldId="269"/>
        </pc:sldMkLst>
        <pc:spChg chg="add del mod">
          <ac:chgData name="권동욱" userId="5528d8af-8b96-47e8-9902-97ba4daaf156" providerId="ADAL" clId="{57FD81A4-CD93-4DF1-80D2-8C7ACC3952A0}" dt="2020-04-16T04:38:07.805" v="2070" actId="478"/>
          <ac:spMkLst>
            <pc:docMk/>
            <pc:sldMk cId="2993616940" sldId="269"/>
            <ac:spMk id="2" creationId="{05A48A04-FD30-4BD1-9A0D-D9C438657DAA}"/>
          </ac:spMkLst>
        </pc:spChg>
        <pc:spChg chg="add mod ord">
          <ac:chgData name="권동욱" userId="5528d8af-8b96-47e8-9902-97ba4daaf156" providerId="ADAL" clId="{57FD81A4-CD93-4DF1-80D2-8C7ACC3952A0}" dt="2020-04-21T02:51:29.811" v="4338" actId="2085"/>
          <ac:spMkLst>
            <pc:docMk/>
            <pc:sldMk cId="2993616940" sldId="269"/>
            <ac:spMk id="7" creationId="{36B62DAE-4CA8-486D-B8AA-0CD38D681AF6}"/>
          </ac:spMkLst>
        </pc:spChg>
        <pc:spChg chg="add del mod">
          <ac:chgData name="권동욱" userId="5528d8af-8b96-47e8-9902-97ba4daaf156" providerId="ADAL" clId="{57FD81A4-CD93-4DF1-80D2-8C7ACC3952A0}" dt="2020-04-15T08:08:47.851" v="1521" actId="478"/>
          <ac:spMkLst>
            <pc:docMk/>
            <pc:sldMk cId="2993616940" sldId="269"/>
            <ac:spMk id="11" creationId="{50252339-6879-4A40-8286-A87160E1705E}"/>
          </ac:spMkLst>
        </pc:spChg>
        <pc:spChg chg="mod">
          <ac:chgData name="권동욱" userId="5528d8af-8b96-47e8-9902-97ba4daaf156" providerId="ADAL" clId="{57FD81A4-CD93-4DF1-80D2-8C7ACC3952A0}" dt="2020-04-15T08:07:48.664" v="1514" actId="1076"/>
          <ac:spMkLst>
            <pc:docMk/>
            <pc:sldMk cId="2993616940" sldId="269"/>
            <ac:spMk id="19" creationId="{5927C64E-6165-43AE-B499-87A35358BF6D}"/>
          </ac:spMkLst>
        </pc:spChg>
        <pc:picChg chg="add mod ord">
          <ac:chgData name="권동욱" userId="5528d8af-8b96-47e8-9902-97ba4daaf156" providerId="ADAL" clId="{57FD81A4-CD93-4DF1-80D2-8C7ACC3952A0}" dt="2020-04-16T01:01:37.531" v="1602" actId="167"/>
          <ac:picMkLst>
            <pc:docMk/>
            <pc:sldMk cId="2993616940" sldId="269"/>
            <ac:picMk id="3" creationId="{7FA20072-57EA-4B2F-859B-81FE7F9E98B5}"/>
          </ac:picMkLst>
        </pc:picChg>
        <pc:picChg chg="del">
          <ac:chgData name="권동욱" userId="5528d8af-8b96-47e8-9902-97ba4daaf156" providerId="ADAL" clId="{57FD81A4-CD93-4DF1-80D2-8C7ACC3952A0}" dt="2020-04-16T01:01:24.407" v="1599" actId="478"/>
          <ac:picMkLst>
            <pc:docMk/>
            <pc:sldMk cId="2993616940" sldId="269"/>
            <ac:picMk id="10" creationId="{9D016AA2-1E57-4960-8348-75FDE87CDD46}"/>
          </ac:picMkLst>
        </pc:picChg>
      </pc:sldChg>
      <pc:sldChg chg="addSp delSp modSp add">
        <pc:chgData name="권동욱" userId="5528d8af-8b96-47e8-9902-97ba4daaf156" providerId="ADAL" clId="{57FD81A4-CD93-4DF1-80D2-8C7ACC3952A0}" dt="2020-04-18T06:48:36.516" v="3010" actId="1076"/>
        <pc:sldMkLst>
          <pc:docMk/>
          <pc:sldMk cId="4227569429" sldId="270"/>
        </pc:sldMkLst>
        <pc:spChg chg="add del mod">
          <ac:chgData name="권동욱" userId="5528d8af-8b96-47e8-9902-97ba4daaf156" providerId="ADAL" clId="{57FD81A4-CD93-4DF1-80D2-8C7ACC3952A0}" dt="2020-04-16T01:32:04.835" v="1664"/>
          <ac:spMkLst>
            <pc:docMk/>
            <pc:sldMk cId="4227569429" sldId="270"/>
            <ac:spMk id="2" creationId="{26A6FB9C-67C2-4ACD-8518-AD49BF216AA6}"/>
          </ac:spMkLst>
        </pc:spChg>
        <pc:spChg chg="add mod">
          <ac:chgData name="권동욱" userId="5528d8af-8b96-47e8-9902-97ba4daaf156" providerId="ADAL" clId="{57FD81A4-CD93-4DF1-80D2-8C7ACC3952A0}" dt="2020-04-18T06:48:36.516" v="3010" actId="1076"/>
          <ac:spMkLst>
            <pc:docMk/>
            <pc:sldMk cId="4227569429" sldId="270"/>
            <ac:spMk id="3" creationId="{EF5C18A7-C0BE-41B4-9C82-1C0BFCBE7E94}"/>
          </ac:spMkLst>
        </pc:spChg>
        <pc:spChg chg="add mod">
          <ac:chgData name="권동욱" userId="5528d8af-8b96-47e8-9902-97ba4daaf156" providerId="ADAL" clId="{57FD81A4-CD93-4DF1-80D2-8C7ACC3952A0}" dt="2020-04-18T04:26:06.997" v="2134" actId="1076"/>
          <ac:spMkLst>
            <pc:docMk/>
            <pc:sldMk cId="4227569429" sldId="270"/>
            <ac:spMk id="4" creationId="{63FFA631-E988-4D08-915D-754988F2F71D}"/>
          </ac:spMkLst>
        </pc:spChg>
        <pc:spChg chg="add mod ord">
          <ac:chgData name="권동욱" userId="5528d8af-8b96-47e8-9902-97ba4daaf156" providerId="ADAL" clId="{57FD81A4-CD93-4DF1-80D2-8C7ACC3952A0}" dt="2020-04-18T06:48:16.081" v="3007" actId="167"/>
          <ac:spMkLst>
            <pc:docMk/>
            <pc:sldMk cId="4227569429" sldId="270"/>
            <ac:spMk id="5" creationId="{A8861AC3-E036-42C4-B85C-60DDB23F4F23}"/>
          </ac:spMkLst>
        </pc:spChg>
        <pc:spChg chg="add mod">
          <ac:chgData name="권동욱" userId="5528d8af-8b96-47e8-9902-97ba4daaf156" providerId="ADAL" clId="{57FD81A4-CD93-4DF1-80D2-8C7ACC3952A0}" dt="2020-04-18T04:26:03.938" v="2133" actId="1076"/>
          <ac:spMkLst>
            <pc:docMk/>
            <pc:sldMk cId="4227569429" sldId="270"/>
            <ac:spMk id="6" creationId="{20D5FA43-F1B6-4F4E-A75D-8D93351425C1}"/>
          </ac:spMkLst>
        </pc:spChg>
        <pc:spChg chg="mod">
          <ac:chgData name="권동욱" userId="5528d8af-8b96-47e8-9902-97ba4daaf156" providerId="ADAL" clId="{57FD81A4-CD93-4DF1-80D2-8C7ACC3952A0}" dt="2020-04-15T08:14:42.816" v="1580" actId="14100"/>
          <ac:spMkLst>
            <pc:docMk/>
            <pc:sldMk cId="4227569429" sldId="270"/>
            <ac:spMk id="20" creationId="{B87084D8-F5E8-44B9-AC57-7AC7C64AF881}"/>
          </ac:spMkLst>
        </pc:spChg>
        <pc:picChg chg="add mod">
          <ac:chgData name="권동욱" userId="5528d8af-8b96-47e8-9902-97ba4daaf156" providerId="ADAL" clId="{57FD81A4-CD93-4DF1-80D2-8C7ACC3952A0}" dt="2020-04-18T04:24:41.028" v="2094" actId="1076"/>
          <ac:picMkLst>
            <pc:docMk/>
            <pc:sldMk cId="4227569429" sldId="270"/>
            <ac:picMk id="7" creationId="{B42BE471-484F-444F-92BF-CED83CD5482B}"/>
          </ac:picMkLst>
        </pc:picChg>
        <pc:picChg chg="del">
          <ac:chgData name="권동욱" userId="5528d8af-8b96-47e8-9902-97ba4daaf156" providerId="ADAL" clId="{57FD81A4-CD93-4DF1-80D2-8C7ACC3952A0}" dt="2020-04-15T08:13:27.112" v="1542" actId="478"/>
          <ac:picMkLst>
            <pc:docMk/>
            <pc:sldMk cId="4227569429" sldId="270"/>
            <ac:picMk id="9" creationId="{C170BC02-C5EB-4CC3-93F6-3E5D1C665325}"/>
          </ac:picMkLst>
        </pc:picChg>
        <pc:cxnChg chg="add del mod ord">
          <ac:chgData name="권동욱" userId="5528d8af-8b96-47e8-9902-97ba4daaf156" providerId="ADAL" clId="{57FD81A4-CD93-4DF1-80D2-8C7ACC3952A0}" dt="2020-04-18T04:25:06.801" v="2102" actId="478"/>
          <ac:cxnSpMkLst>
            <pc:docMk/>
            <pc:sldMk cId="4227569429" sldId="270"/>
            <ac:cxnSpMk id="8" creationId="{2F064651-986A-40AE-9C96-4251DCCEC734}"/>
          </ac:cxnSpMkLst>
        </pc:cxnChg>
        <pc:cxnChg chg="add del mod">
          <ac:chgData name="권동욱" userId="5528d8af-8b96-47e8-9902-97ba4daaf156" providerId="ADAL" clId="{57FD81A4-CD93-4DF1-80D2-8C7ACC3952A0}" dt="2020-04-16T02:00:38.137" v="1815" actId="478"/>
          <ac:cxnSpMkLst>
            <pc:docMk/>
            <pc:sldMk cId="4227569429" sldId="270"/>
            <ac:cxnSpMk id="9" creationId="{0372C2BE-6B17-4C8F-87E1-3098F9B8BB94}"/>
          </ac:cxnSpMkLst>
        </pc:cxnChg>
        <pc:cxnChg chg="add del mod">
          <ac:chgData name="권동욱" userId="5528d8af-8b96-47e8-9902-97ba4daaf156" providerId="ADAL" clId="{57FD81A4-CD93-4DF1-80D2-8C7ACC3952A0}" dt="2020-04-16T02:03:09.805" v="1906" actId="478"/>
          <ac:cxnSpMkLst>
            <pc:docMk/>
            <pc:sldMk cId="4227569429" sldId="270"/>
            <ac:cxnSpMk id="11" creationId="{37EF82BE-6BF0-4582-9476-480D48B18A76}"/>
          </ac:cxnSpMkLst>
        </pc:cxnChg>
        <pc:cxnChg chg="add mod ord">
          <ac:chgData name="권동욱" userId="5528d8af-8b96-47e8-9902-97ba4daaf156" providerId="ADAL" clId="{57FD81A4-CD93-4DF1-80D2-8C7ACC3952A0}" dt="2020-04-18T04:25:33.920" v="2126" actId="167"/>
          <ac:cxnSpMkLst>
            <pc:docMk/>
            <pc:sldMk cId="4227569429" sldId="270"/>
            <ac:cxnSpMk id="13" creationId="{231C1D1A-548E-4ED0-8528-D4998DAC6EAA}"/>
          </ac:cxnSpMkLst>
        </pc:cxnChg>
        <pc:cxnChg chg="add del mod ord">
          <ac:chgData name="권동욱" userId="5528d8af-8b96-47e8-9902-97ba4daaf156" providerId="ADAL" clId="{57FD81A4-CD93-4DF1-80D2-8C7ACC3952A0}" dt="2020-04-18T04:25:08.668" v="2103" actId="478"/>
          <ac:cxnSpMkLst>
            <pc:docMk/>
            <pc:sldMk cId="4227569429" sldId="270"/>
            <ac:cxnSpMk id="15" creationId="{1C627876-82D1-4ED6-97CA-3FB745D51902}"/>
          </ac:cxnSpMkLst>
        </pc:cxnChg>
        <pc:cxnChg chg="mod">
          <ac:chgData name="권동욱" userId="5528d8af-8b96-47e8-9902-97ba4daaf156" providerId="ADAL" clId="{57FD81A4-CD93-4DF1-80D2-8C7ACC3952A0}" dt="2020-04-15T08:14:42.816" v="1580" actId="14100"/>
          <ac:cxnSpMkLst>
            <pc:docMk/>
            <pc:sldMk cId="4227569429" sldId="270"/>
            <ac:cxnSpMk id="18" creationId="{257CE4D2-B13A-4719-8708-6E3599015886}"/>
          </ac:cxnSpMkLst>
        </pc:cxnChg>
        <pc:cxnChg chg="add del mod">
          <ac:chgData name="권동욱" userId="5528d8af-8b96-47e8-9902-97ba4daaf156" providerId="ADAL" clId="{57FD81A4-CD93-4DF1-80D2-8C7ACC3952A0}" dt="2020-04-16T02:03:11.523" v="1907" actId="478"/>
          <ac:cxnSpMkLst>
            <pc:docMk/>
            <pc:sldMk cId="4227569429" sldId="270"/>
            <ac:cxnSpMk id="21" creationId="{D3E8B742-9E7D-4EB6-AE17-FA4614467D1F}"/>
          </ac:cxnSpMkLst>
        </pc:cxnChg>
        <pc:cxnChg chg="add del">
          <ac:chgData name="권동욱" userId="5528d8af-8b96-47e8-9902-97ba4daaf156" providerId="ADAL" clId="{57FD81A4-CD93-4DF1-80D2-8C7ACC3952A0}" dt="2020-04-18T04:25:40.711" v="2128" actId="478"/>
          <ac:cxnSpMkLst>
            <pc:docMk/>
            <pc:sldMk cId="4227569429" sldId="270"/>
            <ac:cxnSpMk id="22" creationId="{039FBE56-64F0-4B7F-B098-8BEE6A2A9E65}"/>
          </ac:cxnSpMkLst>
        </pc:cxnChg>
        <pc:cxnChg chg="add del mod">
          <ac:chgData name="권동욱" userId="5528d8af-8b96-47e8-9902-97ba4daaf156" providerId="ADAL" clId="{57FD81A4-CD93-4DF1-80D2-8C7ACC3952A0}" dt="2020-04-16T02:03:13.124" v="1908" actId="478"/>
          <ac:cxnSpMkLst>
            <pc:docMk/>
            <pc:sldMk cId="4227569429" sldId="270"/>
            <ac:cxnSpMk id="22" creationId="{CD26135D-22B5-47CF-83D7-741B8044709A}"/>
          </ac:cxnSpMkLst>
        </pc:cxnChg>
        <pc:cxnChg chg="add mod ord">
          <ac:chgData name="권동욱" userId="5528d8af-8b96-47e8-9902-97ba4daaf156" providerId="ADAL" clId="{57FD81A4-CD93-4DF1-80D2-8C7ACC3952A0}" dt="2020-04-18T04:25:58.119" v="2132" actId="167"/>
          <ac:cxnSpMkLst>
            <pc:docMk/>
            <pc:sldMk cId="4227569429" sldId="270"/>
            <ac:cxnSpMk id="23" creationId="{CE6C1858-3E5E-4D16-AF02-F399656A6A1D}"/>
          </ac:cxnSpMkLst>
        </pc:cxnChg>
        <pc:cxnChg chg="add del mod">
          <ac:chgData name="권동욱" userId="5528d8af-8b96-47e8-9902-97ba4daaf156" providerId="ADAL" clId="{57FD81A4-CD93-4DF1-80D2-8C7ACC3952A0}" dt="2020-04-16T02:03:14.690" v="1909" actId="478"/>
          <ac:cxnSpMkLst>
            <pc:docMk/>
            <pc:sldMk cId="4227569429" sldId="270"/>
            <ac:cxnSpMk id="23" creationId="{FC9D3338-D138-481E-B9B7-495462DA8156}"/>
          </ac:cxnSpMkLst>
        </pc:cxnChg>
      </pc:sldChg>
      <pc:sldChg chg="addSp delSp modSp add">
        <pc:chgData name="권동욱" userId="5528d8af-8b96-47e8-9902-97ba4daaf156" providerId="ADAL" clId="{57FD81A4-CD93-4DF1-80D2-8C7ACC3952A0}" dt="2020-04-21T02:48:54.552" v="4321" actId="2085"/>
        <pc:sldMkLst>
          <pc:docMk/>
          <pc:sldMk cId="1518348885" sldId="271"/>
        </pc:sldMkLst>
        <pc:spChg chg="mod">
          <ac:chgData name="권동욱" userId="5528d8af-8b96-47e8-9902-97ba4daaf156" providerId="ADAL" clId="{57FD81A4-CD93-4DF1-80D2-8C7ACC3952A0}" dt="2020-04-21T02:48:54.552" v="4321" actId="2085"/>
          <ac:spMkLst>
            <pc:docMk/>
            <pc:sldMk cId="1518348885" sldId="271"/>
            <ac:spMk id="7" creationId="{36B62DAE-4CA8-486D-B8AA-0CD38D681AF6}"/>
          </ac:spMkLst>
        </pc:spChg>
        <pc:spChg chg="mod">
          <ac:chgData name="권동욱" userId="5528d8af-8b96-47e8-9902-97ba4daaf156" providerId="ADAL" clId="{57FD81A4-CD93-4DF1-80D2-8C7ACC3952A0}" dt="2020-04-16T01:02:53.008" v="1635" actId="1076"/>
          <ac:spMkLst>
            <pc:docMk/>
            <pc:sldMk cId="1518348885" sldId="271"/>
            <ac:spMk id="19" creationId="{5927C64E-6165-43AE-B499-87A35358BF6D}"/>
          </ac:spMkLst>
        </pc:spChg>
        <pc:picChg chg="del">
          <ac:chgData name="권동욱" userId="5528d8af-8b96-47e8-9902-97ba4daaf156" providerId="ADAL" clId="{57FD81A4-CD93-4DF1-80D2-8C7ACC3952A0}" dt="2020-04-16T02:12:01.020" v="2033" actId="478"/>
          <ac:picMkLst>
            <pc:docMk/>
            <pc:sldMk cId="1518348885" sldId="271"/>
            <ac:picMk id="3" creationId="{7FA20072-57EA-4B2F-859B-81FE7F9E98B5}"/>
          </ac:picMkLst>
        </pc:picChg>
        <pc:picChg chg="add mod ord modCrop">
          <ac:chgData name="권동욱" userId="5528d8af-8b96-47e8-9902-97ba4daaf156" providerId="ADAL" clId="{57FD81A4-CD93-4DF1-80D2-8C7ACC3952A0}" dt="2020-04-21T02:48:34.218" v="4320" actId="1076"/>
          <ac:picMkLst>
            <pc:docMk/>
            <pc:sldMk cId="1518348885" sldId="271"/>
            <ac:picMk id="3" creationId="{D69D0BB5-47A6-49D9-87E4-23581BCAAD69}"/>
          </ac:picMkLst>
        </pc:picChg>
      </pc:sldChg>
      <pc:sldChg chg="addSp delSp modSp add">
        <pc:chgData name="권동욱" userId="5528d8af-8b96-47e8-9902-97ba4daaf156" providerId="ADAL" clId="{57FD81A4-CD93-4DF1-80D2-8C7ACC3952A0}" dt="2020-04-21T02:57:37.124" v="4444" actId="1076"/>
        <pc:sldMkLst>
          <pc:docMk/>
          <pc:sldMk cId="3471043312" sldId="272"/>
        </pc:sldMkLst>
        <pc:spChg chg="add mod">
          <ac:chgData name="권동욱" userId="5528d8af-8b96-47e8-9902-97ba4daaf156" providerId="ADAL" clId="{57FD81A4-CD93-4DF1-80D2-8C7ACC3952A0}" dt="2020-04-21T02:57:37.124" v="4444" actId="1076"/>
          <ac:spMkLst>
            <pc:docMk/>
            <pc:sldMk cId="3471043312" sldId="272"/>
            <ac:spMk id="2" creationId="{982AF075-D580-487E-8769-663C554AC156}"/>
          </ac:spMkLst>
        </pc:spChg>
        <pc:spChg chg="del">
          <ac:chgData name="권동욱" userId="5528d8af-8b96-47e8-9902-97ba4daaf156" providerId="ADAL" clId="{57FD81A4-CD93-4DF1-80D2-8C7ACC3952A0}" dt="2020-04-16T02:04:25.921" v="1913" actId="478"/>
          <ac:spMkLst>
            <pc:docMk/>
            <pc:sldMk cId="3471043312" sldId="272"/>
            <ac:spMk id="3" creationId="{EF5C18A7-C0BE-41B4-9C82-1C0BFCBE7E94}"/>
          </ac:spMkLst>
        </pc:spChg>
        <pc:spChg chg="del">
          <ac:chgData name="권동욱" userId="5528d8af-8b96-47e8-9902-97ba4daaf156" providerId="ADAL" clId="{57FD81A4-CD93-4DF1-80D2-8C7ACC3952A0}" dt="2020-04-16T02:04:29.473" v="1915" actId="478"/>
          <ac:spMkLst>
            <pc:docMk/>
            <pc:sldMk cId="3471043312" sldId="272"/>
            <ac:spMk id="4" creationId="{63FFA631-E988-4D08-915D-754988F2F71D}"/>
          </ac:spMkLst>
        </pc:spChg>
        <pc:spChg chg="add mod">
          <ac:chgData name="권동욱" userId="5528d8af-8b96-47e8-9902-97ba4daaf156" providerId="ADAL" clId="{57FD81A4-CD93-4DF1-80D2-8C7ACC3952A0}" dt="2020-04-18T05:43:00.954" v="2214" actId="1076"/>
          <ac:spMkLst>
            <pc:docMk/>
            <pc:sldMk cId="3471043312" sldId="272"/>
            <ac:spMk id="4" creationId="{F450DD65-CEDB-40D1-8DA0-509682350931}"/>
          </ac:spMkLst>
        </pc:spChg>
        <pc:spChg chg="mod">
          <ac:chgData name="권동욱" userId="5528d8af-8b96-47e8-9902-97ba4daaf156" providerId="ADAL" clId="{57FD81A4-CD93-4DF1-80D2-8C7ACC3952A0}" dt="2020-04-18T05:43:12.994" v="2216" actId="1076"/>
          <ac:spMkLst>
            <pc:docMk/>
            <pc:sldMk cId="3471043312" sldId="272"/>
            <ac:spMk id="5" creationId="{A8861AC3-E036-42C4-B85C-60DDB23F4F23}"/>
          </ac:spMkLst>
        </pc:spChg>
        <pc:spChg chg="del mod">
          <ac:chgData name="권동욱" userId="5528d8af-8b96-47e8-9902-97ba4daaf156" providerId="ADAL" clId="{57FD81A4-CD93-4DF1-80D2-8C7ACC3952A0}" dt="2020-04-16T02:04:32.828" v="1917" actId="478"/>
          <ac:spMkLst>
            <pc:docMk/>
            <pc:sldMk cId="3471043312" sldId="272"/>
            <ac:spMk id="6" creationId="{20D5FA43-F1B6-4F4E-A75D-8D93351425C1}"/>
          </ac:spMkLst>
        </pc:spChg>
        <pc:spChg chg="add mod">
          <ac:chgData name="권동욱" userId="5528d8af-8b96-47e8-9902-97ba4daaf156" providerId="ADAL" clId="{57FD81A4-CD93-4DF1-80D2-8C7ACC3952A0}" dt="2020-04-18T07:36:47.181" v="3240" actId="20577"/>
          <ac:spMkLst>
            <pc:docMk/>
            <pc:sldMk cId="3471043312" sldId="272"/>
            <ac:spMk id="6" creationId="{A6B61FDC-0B52-44FC-B054-F70A4F6F6A01}"/>
          </ac:spMkLst>
        </pc:spChg>
        <pc:spChg chg="add del">
          <ac:chgData name="권동욱" userId="5528d8af-8b96-47e8-9902-97ba4daaf156" providerId="ADAL" clId="{57FD81A4-CD93-4DF1-80D2-8C7ACC3952A0}" dt="2020-04-18T05:46:31.302" v="2297"/>
          <ac:spMkLst>
            <pc:docMk/>
            <pc:sldMk cId="3471043312" sldId="272"/>
            <ac:spMk id="12" creationId="{6C7F3999-E545-4EA2-B362-54D8A0F5B61E}"/>
          </ac:spMkLst>
        </pc:spChg>
        <pc:spChg chg="add mod">
          <ac:chgData name="권동욱" userId="5528d8af-8b96-47e8-9902-97ba4daaf156" providerId="ADAL" clId="{57FD81A4-CD93-4DF1-80D2-8C7ACC3952A0}" dt="2020-04-18T07:36:50.703" v="3244" actId="20577"/>
          <ac:spMkLst>
            <pc:docMk/>
            <pc:sldMk cId="3471043312" sldId="272"/>
            <ac:spMk id="13" creationId="{42707A57-C663-4B4E-B516-DFD299E9C01C}"/>
          </ac:spMkLst>
        </pc:spChg>
        <pc:picChg chg="add del mod">
          <ac:chgData name="권동욱" userId="5528d8af-8b96-47e8-9902-97ba4daaf156" providerId="ADAL" clId="{57FD81A4-CD93-4DF1-80D2-8C7ACC3952A0}" dt="2020-04-18T07:21:41.503" v="3218" actId="478"/>
          <ac:picMkLst>
            <pc:docMk/>
            <pc:sldMk cId="3471043312" sldId="272"/>
            <ac:picMk id="2" creationId="{48E7DD2A-DCE0-4644-A2B6-8F298DF99B63}"/>
          </ac:picMkLst>
        </pc:picChg>
        <pc:picChg chg="add del mod">
          <ac:chgData name="권동욱" userId="5528d8af-8b96-47e8-9902-97ba4daaf156" providerId="ADAL" clId="{57FD81A4-CD93-4DF1-80D2-8C7ACC3952A0}" dt="2020-04-18T07:34:42.481" v="3225" actId="478"/>
          <ac:picMkLst>
            <pc:docMk/>
            <pc:sldMk cId="3471043312" sldId="272"/>
            <ac:picMk id="3" creationId="{56040502-32DC-4E14-A45A-063C1885DFBE}"/>
          </ac:picMkLst>
        </pc:picChg>
        <pc:picChg chg="add del mod">
          <ac:chgData name="권동욱" userId="5528d8af-8b96-47e8-9902-97ba4daaf156" providerId="ADAL" clId="{57FD81A4-CD93-4DF1-80D2-8C7ACC3952A0}" dt="2020-04-18T07:35:26.185" v="3228" actId="478"/>
          <ac:picMkLst>
            <pc:docMk/>
            <pc:sldMk cId="3471043312" sldId="272"/>
            <ac:picMk id="7" creationId="{4928A82E-EBB8-4C27-9A0D-177976D2B001}"/>
          </ac:picMkLst>
        </pc:picChg>
        <pc:picChg chg="del">
          <ac:chgData name="권동욱" userId="5528d8af-8b96-47e8-9902-97ba4daaf156" providerId="ADAL" clId="{57FD81A4-CD93-4DF1-80D2-8C7ACC3952A0}" dt="2020-04-16T02:04:27.414" v="1914" actId="478"/>
          <ac:picMkLst>
            <pc:docMk/>
            <pc:sldMk cId="3471043312" sldId="272"/>
            <ac:picMk id="7" creationId="{B42BE471-484F-444F-92BF-CED83CD5482B}"/>
          </ac:picMkLst>
        </pc:picChg>
        <pc:picChg chg="add mod">
          <ac:chgData name="권동욱" userId="5528d8af-8b96-47e8-9902-97ba4daaf156" providerId="ADAL" clId="{57FD81A4-CD93-4DF1-80D2-8C7ACC3952A0}" dt="2020-04-18T07:35:45.061" v="3231" actId="14100"/>
          <ac:picMkLst>
            <pc:docMk/>
            <pc:sldMk cId="3471043312" sldId="272"/>
            <ac:picMk id="8" creationId="{5C740C2B-6780-4204-B3C9-529941EFB380}"/>
          </ac:picMkLst>
        </pc:picChg>
        <pc:picChg chg="add mod">
          <ac:chgData name="권동욱" userId="5528d8af-8b96-47e8-9902-97ba4daaf156" providerId="ADAL" clId="{57FD81A4-CD93-4DF1-80D2-8C7ACC3952A0}" dt="2020-04-18T07:36:22.579" v="3236" actId="1076"/>
          <ac:picMkLst>
            <pc:docMk/>
            <pc:sldMk cId="3471043312" sldId="272"/>
            <ac:picMk id="9" creationId="{8BB07A0B-792D-4DB3-B69C-725DD1CA889A}"/>
          </ac:picMkLst>
        </pc:picChg>
      </pc:sldChg>
      <pc:sldChg chg="add del">
        <pc:chgData name="권동욱" userId="5528d8af-8b96-47e8-9902-97ba4daaf156" providerId="ADAL" clId="{57FD81A4-CD93-4DF1-80D2-8C7ACC3952A0}" dt="2020-04-16T02:03:21.533" v="1911" actId="2696"/>
        <pc:sldMkLst>
          <pc:docMk/>
          <pc:sldMk cId="3818572276" sldId="272"/>
        </pc:sldMkLst>
      </pc:sldChg>
      <pc:sldChg chg="modSp add del">
        <pc:chgData name="권동욱" userId="5528d8af-8b96-47e8-9902-97ba4daaf156" providerId="ADAL" clId="{57FD81A4-CD93-4DF1-80D2-8C7ACC3952A0}" dt="2020-04-18T05:42:48.677" v="2211" actId="2696"/>
        <pc:sldMkLst>
          <pc:docMk/>
          <pc:sldMk cId="73217628" sldId="273"/>
        </pc:sldMkLst>
        <pc:spChg chg="mod">
          <ac:chgData name="권동욱" userId="5528d8af-8b96-47e8-9902-97ba4daaf156" providerId="ADAL" clId="{57FD81A4-CD93-4DF1-80D2-8C7ACC3952A0}" dt="2020-04-16T02:06:30.552" v="1944" actId="14100"/>
          <ac:spMkLst>
            <pc:docMk/>
            <pc:sldMk cId="73217628" sldId="273"/>
            <ac:spMk id="5" creationId="{A8861AC3-E036-42C4-B85C-60DDB23F4F23}"/>
          </ac:spMkLst>
        </pc:spChg>
      </pc:sldChg>
      <pc:sldChg chg="modSp add del">
        <pc:chgData name="권동욱" userId="5528d8af-8b96-47e8-9902-97ba4daaf156" providerId="ADAL" clId="{57FD81A4-CD93-4DF1-80D2-8C7ACC3952A0}" dt="2020-04-18T05:42:47.436" v="2210" actId="2696"/>
        <pc:sldMkLst>
          <pc:docMk/>
          <pc:sldMk cId="3069194244" sldId="274"/>
        </pc:sldMkLst>
        <pc:spChg chg="mod">
          <ac:chgData name="권동욱" userId="5528d8af-8b96-47e8-9902-97ba4daaf156" providerId="ADAL" clId="{57FD81A4-CD93-4DF1-80D2-8C7ACC3952A0}" dt="2020-04-16T02:07:01.016" v="1954" actId="14100"/>
          <ac:spMkLst>
            <pc:docMk/>
            <pc:sldMk cId="3069194244" sldId="274"/>
            <ac:spMk id="5" creationId="{A8861AC3-E036-42C4-B85C-60DDB23F4F23}"/>
          </ac:spMkLst>
        </pc:spChg>
      </pc:sldChg>
      <pc:sldChg chg="modSp add del">
        <pc:chgData name="권동욱" userId="5528d8af-8b96-47e8-9902-97ba4daaf156" providerId="ADAL" clId="{57FD81A4-CD93-4DF1-80D2-8C7ACC3952A0}" dt="2020-04-18T05:42:49.372" v="2212" actId="2696"/>
        <pc:sldMkLst>
          <pc:docMk/>
          <pc:sldMk cId="4243588014" sldId="275"/>
        </pc:sldMkLst>
        <pc:spChg chg="mod">
          <ac:chgData name="권동욱" userId="5528d8af-8b96-47e8-9902-97ba4daaf156" providerId="ADAL" clId="{57FD81A4-CD93-4DF1-80D2-8C7ACC3952A0}" dt="2020-04-16T02:07:37.870" v="1959" actId="14100"/>
          <ac:spMkLst>
            <pc:docMk/>
            <pc:sldMk cId="4243588014" sldId="275"/>
            <ac:spMk id="5" creationId="{A8861AC3-E036-42C4-B85C-60DDB23F4F23}"/>
          </ac:spMkLst>
        </pc:spChg>
      </pc:sldChg>
      <pc:sldChg chg="addSp delSp modSp add del">
        <pc:chgData name="권동욱" userId="5528d8af-8b96-47e8-9902-97ba4daaf156" providerId="ADAL" clId="{57FD81A4-CD93-4DF1-80D2-8C7ACC3952A0}" dt="2020-04-16T02:10:26.149" v="2010" actId="2696"/>
        <pc:sldMkLst>
          <pc:docMk/>
          <pc:sldMk cId="357102153" sldId="276"/>
        </pc:sldMkLst>
        <pc:spChg chg="add del mod">
          <ac:chgData name="권동욱" userId="5528d8af-8b96-47e8-9902-97ba4daaf156" providerId="ADAL" clId="{57FD81A4-CD93-4DF1-80D2-8C7ACC3952A0}" dt="2020-04-16T02:10:11.157" v="2006" actId="11529"/>
          <ac:spMkLst>
            <pc:docMk/>
            <pc:sldMk cId="357102153" sldId="276"/>
            <ac:spMk id="5" creationId="{691BF671-BECB-45B3-9EA7-7A1D4D9F2C7C}"/>
          </ac:spMkLst>
        </pc:spChg>
        <pc:spChg chg="ord">
          <ac:chgData name="권동욱" userId="5528d8af-8b96-47e8-9902-97ba4daaf156" providerId="ADAL" clId="{57FD81A4-CD93-4DF1-80D2-8C7ACC3952A0}" dt="2020-04-16T02:10:07.172" v="2003" actId="166"/>
          <ac:spMkLst>
            <pc:docMk/>
            <pc:sldMk cId="357102153" sldId="276"/>
            <ac:spMk id="14" creationId="{6B0D1F07-A723-40CB-8BF4-B4708DDA8E93}"/>
          </ac:spMkLst>
        </pc:spChg>
      </pc:sldChg>
      <pc:sldChg chg="addSp delSp modSp add">
        <pc:chgData name="권동욱" userId="5528d8af-8b96-47e8-9902-97ba4daaf156" providerId="ADAL" clId="{57FD81A4-CD93-4DF1-80D2-8C7ACC3952A0}" dt="2020-04-21T02:51:23.572" v="4337" actId="2085"/>
        <pc:sldMkLst>
          <pc:docMk/>
          <pc:sldMk cId="400709066" sldId="276"/>
        </pc:sldMkLst>
        <pc:spChg chg="mod">
          <ac:chgData name="권동욱" userId="5528d8af-8b96-47e8-9902-97ba4daaf156" providerId="ADAL" clId="{57FD81A4-CD93-4DF1-80D2-8C7ACC3952A0}" dt="2020-04-21T02:51:23.572" v="4337" actId="2085"/>
          <ac:spMkLst>
            <pc:docMk/>
            <pc:sldMk cId="400709066" sldId="276"/>
            <ac:spMk id="7" creationId="{36B62DAE-4CA8-486D-B8AA-0CD38D681AF6}"/>
          </ac:spMkLst>
        </pc:spChg>
        <pc:spChg chg="mod">
          <ac:chgData name="권동욱" userId="5528d8af-8b96-47e8-9902-97ba4daaf156" providerId="ADAL" clId="{57FD81A4-CD93-4DF1-80D2-8C7ACC3952A0}" dt="2020-04-16T02:11:49.819" v="2032" actId="1076"/>
          <ac:spMkLst>
            <pc:docMk/>
            <pc:sldMk cId="400709066" sldId="276"/>
            <ac:spMk id="19" creationId="{5927C64E-6165-43AE-B499-87A35358BF6D}"/>
          </ac:spMkLst>
        </pc:spChg>
        <pc:picChg chg="add mod ord modCrop">
          <ac:chgData name="권동욱" userId="5528d8af-8b96-47e8-9902-97ba4daaf156" providerId="ADAL" clId="{57FD81A4-CD93-4DF1-80D2-8C7ACC3952A0}" dt="2020-04-21T02:51:18.220" v="4336" actId="167"/>
          <ac:picMkLst>
            <pc:docMk/>
            <pc:sldMk cId="400709066" sldId="276"/>
            <ac:picMk id="3" creationId="{42948976-BFC3-412B-B0A5-A20CE3BAC934}"/>
          </ac:picMkLst>
        </pc:picChg>
        <pc:picChg chg="del">
          <ac:chgData name="권동욱" userId="5528d8af-8b96-47e8-9902-97ba4daaf156" providerId="ADAL" clId="{57FD81A4-CD93-4DF1-80D2-8C7ACC3952A0}" dt="2020-04-16T02:12:05.071" v="2034" actId="478"/>
          <ac:picMkLst>
            <pc:docMk/>
            <pc:sldMk cId="400709066" sldId="276"/>
            <ac:picMk id="3" creationId="{7FA20072-57EA-4B2F-859B-81FE7F9E98B5}"/>
          </ac:picMkLst>
        </pc:picChg>
      </pc:sldChg>
      <pc:sldChg chg="add del">
        <pc:chgData name="권동욱" userId="5528d8af-8b96-47e8-9902-97ba4daaf156" providerId="ADAL" clId="{57FD81A4-CD93-4DF1-80D2-8C7ACC3952A0}" dt="2020-04-16T02:10:28.355" v="2011" actId="2696"/>
        <pc:sldMkLst>
          <pc:docMk/>
          <pc:sldMk cId="2350847893" sldId="277"/>
        </pc:sldMkLst>
      </pc:sldChg>
      <pc:sldChg chg="addSp delSp modSp add">
        <pc:chgData name="권동욱" userId="5528d8af-8b96-47e8-9902-97ba4daaf156" providerId="ADAL" clId="{57FD81A4-CD93-4DF1-80D2-8C7ACC3952A0}" dt="2020-04-21T01:42:52.811" v="3461" actId="14100"/>
        <pc:sldMkLst>
          <pc:docMk/>
          <pc:sldMk cId="4057861026" sldId="277"/>
        </pc:sldMkLst>
        <pc:spChg chg="del">
          <ac:chgData name="권동욱" userId="5528d8af-8b96-47e8-9902-97ba4daaf156" providerId="ADAL" clId="{57FD81A4-CD93-4DF1-80D2-8C7ACC3952A0}" dt="2020-04-16T02:12:36.383" v="2066" actId="478"/>
          <ac:spMkLst>
            <pc:docMk/>
            <pc:sldMk cId="4057861026" sldId="277"/>
            <ac:spMk id="5" creationId="{A8861AC3-E036-42C4-B85C-60DDB23F4F23}"/>
          </ac:spMkLst>
        </pc:spChg>
        <pc:spChg chg="mod">
          <ac:chgData name="권동욱" userId="5528d8af-8b96-47e8-9902-97ba4daaf156" providerId="ADAL" clId="{57FD81A4-CD93-4DF1-80D2-8C7ACC3952A0}" dt="2020-04-16T02:12:34.525" v="2065" actId="14100"/>
          <ac:spMkLst>
            <pc:docMk/>
            <pc:sldMk cId="4057861026" sldId="277"/>
            <ac:spMk id="20" creationId="{B87084D8-F5E8-44B9-AC57-7AC7C64AF881}"/>
          </ac:spMkLst>
        </pc:spChg>
        <pc:picChg chg="add mod">
          <ac:chgData name="권동욱" userId="5528d8af-8b96-47e8-9902-97ba4daaf156" providerId="ADAL" clId="{57FD81A4-CD93-4DF1-80D2-8C7ACC3952A0}" dt="2020-04-21T01:42:52.811" v="3461" actId="14100"/>
          <ac:picMkLst>
            <pc:docMk/>
            <pc:sldMk cId="4057861026" sldId="277"/>
            <ac:picMk id="2" creationId="{CEFA92C2-A79E-48A6-9EF9-585CD98A991F}"/>
          </ac:picMkLst>
        </pc:picChg>
        <pc:cxnChg chg="mod">
          <ac:chgData name="권동욱" userId="5528d8af-8b96-47e8-9902-97ba4daaf156" providerId="ADAL" clId="{57FD81A4-CD93-4DF1-80D2-8C7ACC3952A0}" dt="2020-04-16T02:12:34.525" v="2065" actId="14100"/>
          <ac:cxnSpMkLst>
            <pc:docMk/>
            <pc:sldMk cId="4057861026" sldId="277"/>
            <ac:cxnSpMk id="18" creationId="{257CE4D2-B13A-4719-8708-6E3599015886}"/>
          </ac:cxnSpMkLst>
        </pc:cxnChg>
      </pc:sldChg>
      <pc:sldChg chg="add del">
        <pc:chgData name="권동욱" userId="5528d8af-8b96-47e8-9902-97ba4daaf156" providerId="ADAL" clId="{57FD81A4-CD93-4DF1-80D2-8C7ACC3952A0}" dt="2020-04-16T02:10:29.712" v="2012" actId="2696"/>
        <pc:sldMkLst>
          <pc:docMk/>
          <pc:sldMk cId="250935722" sldId="278"/>
        </pc:sldMkLst>
      </pc:sldChg>
      <pc:sldChg chg="add del">
        <pc:chgData name="권동욱" userId="5528d8af-8b96-47e8-9902-97ba4daaf156" providerId="ADAL" clId="{57FD81A4-CD93-4DF1-80D2-8C7ACC3952A0}" dt="2020-04-18T06:00:32.172" v="2330" actId="2696"/>
        <pc:sldMkLst>
          <pc:docMk/>
          <pc:sldMk cId="2157751744" sldId="278"/>
        </pc:sldMkLst>
      </pc:sldChg>
      <pc:sldChg chg="addSp delSp modSp add ord">
        <pc:chgData name="권동욱" userId="5528d8af-8b96-47e8-9902-97ba4daaf156" providerId="ADAL" clId="{57FD81A4-CD93-4DF1-80D2-8C7ACC3952A0}" dt="2020-04-20T01:45:55.149" v="3428" actId="1076"/>
        <pc:sldMkLst>
          <pc:docMk/>
          <pc:sldMk cId="3322689268" sldId="278"/>
        </pc:sldMkLst>
        <pc:spChg chg="mod">
          <ac:chgData name="권동욱" userId="5528d8af-8b96-47e8-9902-97ba4daaf156" providerId="ADAL" clId="{57FD81A4-CD93-4DF1-80D2-8C7ACC3952A0}" dt="2020-04-18T06:11:24.194" v="2405" actId="20577"/>
          <ac:spMkLst>
            <pc:docMk/>
            <pc:sldMk cId="3322689268" sldId="278"/>
            <ac:spMk id="6" creationId="{A6B61FDC-0B52-44FC-B054-F70A4F6F6A01}"/>
          </ac:spMkLst>
        </pc:spChg>
        <pc:spChg chg="del">
          <ac:chgData name="권동욱" userId="5528d8af-8b96-47e8-9902-97ba4daaf156" providerId="ADAL" clId="{57FD81A4-CD93-4DF1-80D2-8C7ACC3952A0}" dt="2020-04-18T06:00:45.710" v="2333" actId="478"/>
          <ac:spMkLst>
            <pc:docMk/>
            <pc:sldMk cId="3322689268" sldId="278"/>
            <ac:spMk id="13" creationId="{42707A57-C663-4B4E-B516-DFD299E9C01C}"/>
          </ac:spMkLst>
        </pc:spChg>
        <pc:picChg chg="del">
          <ac:chgData name="권동욱" userId="5528d8af-8b96-47e8-9902-97ba4daaf156" providerId="ADAL" clId="{57FD81A4-CD93-4DF1-80D2-8C7ACC3952A0}" dt="2020-04-18T06:04:08.517" v="2367" actId="478"/>
          <ac:picMkLst>
            <pc:docMk/>
            <pc:sldMk cId="3322689268" sldId="278"/>
            <ac:picMk id="2" creationId="{48E7DD2A-DCE0-4644-A2B6-8F298DF99B63}"/>
          </ac:picMkLst>
        </pc:picChg>
        <pc:picChg chg="del">
          <ac:chgData name="권동욱" userId="5528d8af-8b96-47e8-9902-97ba4daaf156" providerId="ADAL" clId="{57FD81A4-CD93-4DF1-80D2-8C7ACC3952A0}" dt="2020-04-18T06:04:10.317" v="2368" actId="478"/>
          <ac:picMkLst>
            <pc:docMk/>
            <pc:sldMk cId="3322689268" sldId="278"/>
            <ac:picMk id="3" creationId="{56040502-32DC-4E14-A45A-063C1885DFBE}"/>
          </ac:picMkLst>
        </pc:picChg>
        <pc:picChg chg="add mod">
          <ac:chgData name="권동욱" userId="5528d8af-8b96-47e8-9902-97ba4daaf156" providerId="ADAL" clId="{57FD81A4-CD93-4DF1-80D2-8C7ACC3952A0}" dt="2020-04-20T01:45:55.149" v="3428" actId="1076"/>
          <ac:picMkLst>
            <pc:docMk/>
            <pc:sldMk cId="3322689268" sldId="278"/>
            <ac:picMk id="3" creationId="{D595F391-85C6-4A14-AA17-39916DCA82FB}"/>
          </ac:picMkLst>
        </pc:picChg>
        <pc:picChg chg="add del mod">
          <ac:chgData name="권동욱" userId="5528d8af-8b96-47e8-9902-97ba4daaf156" providerId="ADAL" clId="{57FD81A4-CD93-4DF1-80D2-8C7ACC3952A0}" dt="2020-04-18T07:20:40.943" v="3207" actId="478"/>
          <ac:picMkLst>
            <pc:docMk/>
            <pc:sldMk cId="3322689268" sldId="278"/>
            <ac:picMk id="8" creationId="{80C99362-270F-4685-8686-12433F9D54B4}"/>
          </ac:picMkLst>
        </pc:picChg>
        <pc:picChg chg="add mod">
          <ac:chgData name="권동욱" userId="5528d8af-8b96-47e8-9902-97ba4daaf156" providerId="ADAL" clId="{57FD81A4-CD93-4DF1-80D2-8C7ACC3952A0}" dt="2020-04-20T01:45:40.974" v="3423" actId="1076"/>
          <ac:picMkLst>
            <pc:docMk/>
            <pc:sldMk cId="3322689268" sldId="278"/>
            <ac:picMk id="10" creationId="{C880057D-704E-4053-B669-62344991FBDB}"/>
          </ac:picMkLst>
        </pc:picChg>
        <pc:picChg chg="add del mod">
          <ac:chgData name="권동욱" userId="5528d8af-8b96-47e8-9902-97ba4daaf156" providerId="ADAL" clId="{57FD81A4-CD93-4DF1-80D2-8C7ACC3952A0}" dt="2020-04-18T07:20:07.263" v="3205" actId="931"/>
          <ac:picMkLst>
            <pc:docMk/>
            <pc:sldMk cId="3322689268" sldId="278"/>
            <ac:picMk id="12" creationId="{E53E836D-52C3-4AC5-9DE0-0E73A0EFD181}"/>
          </ac:picMkLst>
        </pc:picChg>
        <pc:picChg chg="add mod">
          <ac:chgData name="권동욱" userId="5528d8af-8b96-47e8-9902-97ba4daaf156" providerId="ADAL" clId="{57FD81A4-CD93-4DF1-80D2-8C7ACC3952A0}" dt="2020-04-20T01:45:45.143" v="3424" actId="1076"/>
          <ac:picMkLst>
            <pc:docMk/>
            <pc:sldMk cId="3322689268" sldId="278"/>
            <ac:picMk id="15" creationId="{5BDD150F-03C9-43DD-821D-A959E60742FF}"/>
          </ac:picMkLst>
        </pc:picChg>
      </pc:sldChg>
      <pc:sldChg chg="addSp modSp add">
        <pc:chgData name="권동욱" userId="5528d8af-8b96-47e8-9902-97ba4daaf156" providerId="ADAL" clId="{57FD81A4-CD93-4DF1-80D2-8C7ACC3952A0}" dt="2020-04-19T02:47:14.766" v="3287" actId="1076"/>
        <pc:sldMkLst>
          <pc:docMk/>
          <pc:sldMk cId="1161831778" sldId="279"/>
        </pc:sldMkLst>
        <pc:spChg chg="mod">
          <ac:chgData name="권동욱" userId="5528d8af-8b96-47e8-9902-97ba4daaf156" providerId="ADAL" clId="{57FD81A4-CD93-4DF1-80D2-8C7ACC3952A0}" dt="2020-04-18T06:16:34.473" v="2500" actId="14100"/>
          <ac:spMkLst>
            <pc:docMk/>
            <pc:sldMk cId="1161831778" sldId="279"/>
            <ac:spMk id="4" creationId="{F450DD65-CEDB-40D1-8DA0-509682350931}"/>
          </ac:spMkLst>
        </pc:spChg>
        <pc:spChg chg="mod">
          <ac:chgData name="권동욱" userId="5528d8af-8b96-47e8-9902-97ba4daaf156" providerId="ADAL" clId="{57FD81A4-CD93-4DF1-80D2-8C7ACC3952A0}" dt="2020-04-18T06:06:52.342" v="2400" actId="14100"/>
          <ac:spMkLst>
            <pc:docMk/>
            <pc:sldMk cId="1161831778" sldId="279"/>
            <ac:spMk id="5" creationId="{A8861AC3-E036-42C4-B85C-60DDB23F4F23}"/>
          </ac:spMkLst>
        </pc:spChg>
        <pc:spChg chg="mod">
          <ac:chgData name="권동욱" userId="5528d8af-8b96-47e8-9902-97ba4daaf156" providerId="ADAL" clId="{57FD81A4-CD93-4DF1-80D2-8C7ACC3952A0}" dt="2020-04-18T06:18:50.488" v="2561" actId="20577"/>
          <ac:spMkLst>
            <pc:docMk/>
            <pc:sldMk cId="1161831778" sldId="279"/>
            <ac:spMk id="6" creationId="{A6B61FDC-0B52-44FC-B054-F70A4F6F6A01}"/>
          </ac:spMkLst>
        </pc:spChg>
        <pc:picChg chg="add mod">
          <ac:chgData name="권동욱" userId="5528d8af-8b96-47e8-9902-97ba4daaf156" providerId="ADAL" clId="{57FD81A4-CD93-4DF1-80D2-8C7ACC3952A0}" dt="2020-04-19T02:42:34.655" v="3250" actId="1076"/>
          <ac:picMkLst>
            <pc:docMk/>
            <pc:sldMk cId="1161831778" sldId="279"/>
            <ac:picMk id="2" creationId="{F4EDBC61-4CCF-44A6-8108-BA6E126E2167}"/>
          </ac:picMkLst>
        </pc:picChg>
        <pc:picChg chg="add mod">
          <ac:chgData name="권동욱" userId="5528d8af-8b96-47e8-9902-97ba4daaf156" providerId="ADAL" clId="{57FD81A4-CD93-4DF1-80D2-8C7ACC3952A0}" dt="2020-04-19T02:47:14.766" v="3287" actId="1076"/>
          <ac:picMkLst>
            <pc:docMk/>
            <pc:sldMk cId="1161831778" sldId="279"/>
            <ac:picMk id="7" creationId="{79DAABEE-A814-4705-9710-93F4763C7EB1}"/>
          </ac:picMkLst>
        </pc:picChg>
      </pc:sldChg>
      <pc:sldChg chg="add del">
        <pc:chgData name="권동욱" userId="5528d8af-8b96-47e8-9902-97ba4daaf156" providerId="ADAL" clId="{57FD81A4-CD93-4DF1-80D2-8C7ACC3952A0}" dt="2020-04-16T02:10:30.607" v="2013" actId="2696"/>
        <pc:sldMkLst>
          <pc:docMk/>
          <pc:sldMk cId="3705386353" sldId="279"/>
        </pc:sldMkLst>
      </pc:sldChg>
      <pc:sldChg chg="addSp delSp modSp add">
        <pc:chgData name="권동욱" userId="5528d8af-8b96-47e8-9902-97ba4daaf156" providerId="ADAL" clId="{57FD81A4-CD93-4DF1-80D2-8C7ACC3952A0}" dt="2020-04-19T03:03:22.727" v="3407" actId="1076"/>
        <pc:sldMkLst>
          <pc:docMk/>
          <pc:sldMk cId="3408526076" sldId="280"/>
        </pc:sldMkLst>
        <pc:spChg chg="mod">
          <ac:chgData name="권동욱" userId="5528d8af-8b96-47e8-9902-97ba4daaf156" providerId="ADAL" clId="{57FD81A4-CD93-4DF1-80D2-8C7ACC3952A0}" dt="2020-04-18T06:39:53.083" v="2902" actId="20577"/>
          <ac:spMkLst>
            <pc:docMk/>
            <pc:sldMk cId="3408526076" sldId="280"/>
            <ac:spMk id="4" creationId="{F450DD65-CEDB-40D1-8DA0-509682350931}"/>
          </ac:spMkLst>
        </pc:spChg>
        <pc:spChg chg="mod">
          <ac:chgData name="권동욱" userId="5528d8af-8b96-47e8-9902-97ba4daaf156" providerId="ADAL" clId="{57FD81A4-CD93-4DF1-80D2-8C7ACC3952A0}" dt="2020-04-18T06:21:45.098" v="2581" actId="120"/>
          <ac:spMkLst>
            <pc:docMk/>
            <pc:sldMk cId="3408526076" sldId="280"/>
            <ac:spMk id="5" creationId="{A8861AC3-E036-42C4-B85C-60DDB23F4F23}"/>
          </ac:spMkLst>
        </pc:spChg>
        <pc:spChg chg="mod">
          <ac:chgData name="권동욱" userId="5528d8af-8b96-47e8-9902-97ba4daaf156" providerId="ADAL" clId="{57FD81A4-CD93-4DF1-80D2-8C7ACC3952A0}" dt="2020-04-18T06:32:36.376" v="2747" actId="20577"/>
          <ac:spMkLst>
            <pc:docMk/>
            <pc:sldMk cId="3408526076" sldId="280"/>
            <ac:spMk id="6" creationId="{A6B61FDC-0B52-44FC-B054-F70A4F6F6A01}"/>
          </ac:spMkLst>
        </pc:spChg>
        <pc:picChg chg="add del">
          <ac:chgData name="권동욱" userId="5528d8af-8b96-47e8-9902-97ba4daaf156" providerId="ADAL" clId="{57FD81A4-CD93-4DF1-80D2-8C7ACC3952A0}" dt="2020-04-19T03:00:10.016" v="3341" actId="478"/>
          <ac:picMkLst>
            <pc:docMk/>
            <pc:sldMk cId="3408526076" sldId="280"/>
            <ac:picMk id="10" creationId="{DCF824F5-6F7B-474B-9A73-C7B3FF6A1439}"/>
          </ac:picMkLst>
        </pc:picChg>
        <pc:picChg chg="add mod">
          <ac:chgData name="권동욱" userId="5528d8af-8b96-47e8-9902-97ba4daaf156" providerId="ADAL" clId="{57FD81A4-CD93-4DF1-80D2-8C7ACC3952A0}" dt="2020-04-19T03:01:04.977" v="3360" actId="1076"/>
          <ac:picMkLst>
            <pc:docMk/>
            <pc:sldMk cId="3408526076" sldId="280"/>
            <ac:picMk id="11" creationId="{AA1F945A-FD29-48D7-8825-FFC2167966EE}"/>
          </ac:picMkLst>
        </pc:picChg>
        <pc:picChg chg="add del mod">
          <ac:chgData name="권동욱" userId="5528d8af-8b96-47e8-9902-97ba4daaf156" providerId="ADAL" clId="{57FD81A4-CD93-4DF1-80D2-8C7ACC3952A0}" dt="2020-04-19T03:00:11.454" v="3342" actId="478"/>
          <ac:picMkLst>
            <pc:docMk/>
            <pc:sldMk cId="3408526076" sldId="280"/>
            <ac:picMk id="12" creationId="{CC8666A2-9170-4EF6-AA62-E72B9E9F1E72}"/>
          </ac:picMkLst>
        </pc:picChg>
        <pc:picChg chg="add del mod">
          <ac:chgData name="권동욱" userId="5528d8af-8b96-47e8-9902-97ba4daaf156" providerId="ADAL" clId="{57FD81A4-CD93-4DF1-80D2-8C7ACC3952A0}" dt="2020-04-19T03:00:33.265" v="3348" actId="478"/>
          <ac:picMkLst>
            <pc:docMk/>
            <pc:sldMk cId="3408526076" sldId="280"/>
            <ac:picMk id="13" creationId="{EFABAE24-D9B0-4927-B2F3-21C758321880}"/>
          </ac:picMkLst>
        </pc:picChg>
        <pc:picChg chg="add mod">
          <ac:chgData name="권동욱" userId="5528d8af-8b96-47e8-9902-97ba4daaf156" providerId="ADAL" clId="{57FD81A4-CD93-4DF1-80D2-8C7ACC3952A0}" dt="2020-04-19T03:01:11.417" v="3361" actId="1076"/>
          <ac:picMkLst>
            <pc:docMk/>
            <pc:sldMk cId="3408526076" sldId="280"/>
            <ac:picMk id="14" creationId="{49E43D95-11F7-4CC1-9B4B-6C1484AC6939}"/>
          </ac:picMkLst>
        </pc:picChg>
        <pc:picChg chg="add mod">
          <ac:chgData name="권동욱" userId="5528d8af-8b96-47e8-9902-97ba4daaf156" providerId="ADAL" clId="{57FD81A4-CD93-4DF1-80D2-8C7ACC3952A0}" dt="2020-04-19T03:01:16.689" v="3362" actId="1076"/>
          <ac:picMkLst>
            <pc:docMk/>
            <pc:sldMk cId="3408526076" sldId="280"/>
            <ac:picMk id="15" creationId="{45D2D9A7-6146-4D19-8ACE-2E2E08FCD6FE}"/>
          </ac:picMkLst>
        </pc:picChg>
        <pc:picChg chg="add mod">
          <ac:chgData name="권동욱" userId="5528d8af-8b96-47e8-9902-97ba4daaf156" providerId="ADAL" clId="{57FD81A4-CD93-4DF1-80D2-8C7ACC3952A0}" dt="2020-04-19T03:02:55.652" v="3398" actId="1076"/>
          <ac:picMkLst>
            <pc:docMk/>
            <pc:sldMk cId="3408526076" sldId="280"/>
            <ac:picMk id="22" creationId="{3CBC0C40-068A-4844-90B0-5D4D2E81699E}"/>
          </ac:picMkLst>
        </pc:picChg>
        <pc:picChg chg="add mod">
          <ac:chgData name="권동욱" userId="5528d8af-8b96-47e8-9902-97ba4daaf156" providerId="ADAL" clId="{57FD81A4-CD93-4DF1-80D2-8C7ACC3952A0}" dt="2020-04-19T03:03:06.790" v="3401" actId="1076"/>
          <ac:picMkLst>
            <pc:docMk/>
            <pc:sldMk cId="3408526076" sldId="280"/>
            <ac:picMk id="23" creationId="{F37E5F63-6295-495C-9427-E35AFBF9BAF0}"/>
          </ac:picMkLst>
        </pc:picChg>
        <pc:picChg chg="add mod">
          <ac:chgData name="권동욱" userId="5528d8af-8b96-47e8-9902-97ba4daaf156" providerId="ADAL" clId="{57FD81A4-CD93-4DF1-80D2-8C7ACC3952A0}" dt="2020-04-19T03:03:22.727" v="3407" actId="1076"/>
          <ac:picMkLst>
            <pc:docMk/>
            <pc:sldMk cId="3408526076" sldId="280"/>
            <ac:picMk id="24" creationId="{8E0BFBEB-DFC6-473C-8D30-C54734A76DEA}"/>
          </ac:picMkLst>
        </pc:picChg>
        <pc:cxnChg chg="add mod">
          <ac:chgData name="권동욱" userId="5528d8af-8b96-47e8-9902-97ba4daaf156" providerId="ADAL" clId="{57FD81A4-CD93-4DF1-80D2-8C7ACC3952A0}" dt="2020-04-19T03:01:56.868" v="3369" actId="692"/>
          <ac:cxnSpMkLst>
            <pc:docMk/>
            <pc:sldMk cId="3408526076" sldId="280"/>
            <ac:cxnSpMk id="3" creationId="{AF899EC1-054A-4034-AE07-73150F5C6D8C}"/>
          </ac:cxnSpMkLst>
        </pc:cxnChg>
        <pc:cxnChg chg="add mod">
          <ac:chgData name="권동욱" userId="5528d8af-8b96-47e8-9902-97ba4daaf156" providerId="ADAL" clId="{57FD81A4-CD93-4DF1-80D2-8C7ACC3952A0}" dt="2020-04-19T03:02:01.973" v="3371" actId="692"/>
          <ac:cxnSpMkLst>
            <pc:docMk/>
            <pc:sldMk cId="3408526076" sldId="280"/>
            <ac:cxnSpMk id="8" creationId="{EBBEC4BE-400C-4F1B-AF22-D2FA059D0E4D}"/>
          </ac:cxnSpMkLst>
        </pc:cxnChg>
      </pc:sldChg>
      <pc:sldChg chg="addSp delSp modSp add">
        <pc:chgData name="권동욱" userId="5528d8af-8b96-47e8-9902-97ba4daaf156" providerId="ADAL" clId="{57FD81A4-CD93-4DF1-80D2-8C7ACC3952A0}" dt="2020-04-20T01:55:53.298" v="3449" actId="1076"/>
        <pc:sldMkLst>
          <pc:docMk/>
          <pc:sldMk cId="4938316" sldId="281"/>
        </pc:sldMkLst>
        <pc:spChg chg="mod">
          <ac:chgData name="권동욱" userId="5528d8af-8b96-47e8-9902-97ba4daaf156" providerId="ADAL" clId="{57FD81A4-CD93-4DF1-80D2-8C7ACC3952A0}" dt="2020-04-18T06:37:32.214" v="2809" actId="14100"/>
          <ac:spMkLst>
            <pc:docMk/>
            <pc:sldMk cId="4938316" sldId="281"/>
            <ac:spMk id="4" creationId="{F450DD65-CEDB-40D1-8DA0-509682350931}"/>
          </ac:spMkLst>
        </pc:spChg>
        <pc:spChg chg="mod">
          <ac:chgData name="권동욱" userId="5528d8af-8b96-47e8-9902-97ba4daaf156" providerId="ADAL" clId="{57FD81A4-CD93-4DF1-80D2-8C7ACC3952A0}" dt="2020-04-18T06:28:49.664" v="2705" actId="20577"/>
          <ac:spMkLst>
            <pc:docMk/>
            <pc:sldMk cId="4938316" sldId="281"/>
            <ac:spMk id="5" creationId="{A8861AC3-E036-42C4-B85C-60DDB23F4F23}"/>
          </ac:spMkLst>
        </pc:spChg>
        <pc:spChg chg="del mod">
          <ac:chgData name="권동욱" userId="5528d8af-8b96-47e8-9902-97ba4daaf156" providerId="ADAL" clId="{57FD81A4-CD93-4DF1-80D2-8C7ACC3952A0}" dt="2020-04-20T01:47:31.561" v="3430" actId="478"/>
          <ac:spMkLst>
            <pc:docMk/>
            <pc:sldMk cId="4938316" sldId="281"/>
            <ac:spMk id="6" creationId="{A6B61FDC-0B52-44FC-B054-F70A4F6F6A01}"/>
          </ac:spMkLst>
        </pc:spChg>
        <pc:spChg chg="add mod">
          <ac:chgData name="권동욱" userId="5528d8af-8b96-47e8-9902-97ba4daaf156" providerId="ADAL" clId="{57FD81A4-CD93-4DF1-80D2-8C7ACC3952A0}" dt="2020-04-20T01:55:53.298" v="3449" actId="1076"/>
          <ac:spMkLst>
            <pc:docMk/>
            <pc:sldMk cId="4938316" sldId="281"/>
            <ac:spMk id="21" creationId="{F0D0EA30-8ABA-4F75-A15F-3FC139FE7F19}"/>
          </ac:spMkLst>
        </pc:spChg>
        <pc:picChg chg="add mod">
          <ac:chgData name="권동욱" userId="5528d8af-8b96-47e8-9902-97ba4daaf156" providerId="ADAL" clId="{57FD81A4-CD93-4DF1-80D2-8C7ACC3952A0}" dt="2020-04-20T01:48:48.051" v="3440" actId="1076"/>
          <ac:picMkLst>
            <pc:docMk/>
            <pc:sldMk cId="4938316" sldId="281"/>
            <ac:picMk id="10" creationId="{E196AA8F-DE82-4D59-97F4-3334BBEE8FBF}"/>
          </ac:picMkLst>
        </pc:picChg>
        <pc:picChg chg="add del mod">
          <ac:chgData name="권동욱" userId="5528d8af-8b96-47e8-9902-97ba4daaf156" providerId="ADAL" clId="{57FD81A4-CD93-4DF1-80D2-8C7ACC3952A0}" dt="2020-04-20T01:48:41.952" v="3436" actId="478"/>
          <ac:picMkLst>
            <pc:docMk/>
            <pc:sldMk cId="4938316" sldId="281"/>
            <ac:picMk id="11" creationId="{376EE65C-A87F-4125-A168-09A573343813}"/>
          </ac:picMkLst>
        </pc:picChg>
        <pc:picChg chg="add mod">
          <ac:chgData name="권동욱" userId="5528d8af-8b96-47e8-9902-97ba4daaf156" providerId="ADAL" clId="{57FD81A4-CD93-4DF1-80D2-8C7ACC3952A0}" dt="2020-04-20T01:48:51.013" v="3441" actId="1076"/>
          <ac:picMkLst>
            <pc:docMk/>
            <pc:sldMk cId="4938316" sldId="281"/>
            <ac:picMk id="12" creationId="{05D51868-B7FA-482C-AB7C-A4D3BB1E5D35}"/>
          </ac:picMkLst>
        </pc:picChg>
        <pc:cxnChg chg="add mod">
          <ac:chgData name="권동욱" userId="5528d8af-8b96-47e8-9902-97ba4daaf156" providerId="ADAL" clId="{57FD81A4-CD93-4DF1-80D2-8C7ACC3952A0}" dt="2020-04-20T01:49:18.258" v="3445" actId="692"/>
          <ac:cxnSpMkLst>
            <pc:docMk/>
            <pc:sldMk cId="4938316" sldId="281"/>
            <ac:cxnSpMk id="3" creationId="{2DF8C908-BA79-4356-B47B-28419FEBBC18}"/>
          </ac:cxnSpMkLst>
        </pc:cxnChg>
        <pc:cxnChg chg="add mod">
          <ac:chgData name="권동욱" userId="5528d8af-8b96-47e8-9902-97ba4daaf156" providerId="ADAL" clId="{57FD81A4-CD93-4DF1-80D2-8C7ACC3952A0}" dt="2020-04-20T01:49:23.066" v="3447" actId="692"/>
          <ac:cxnSpMkLst>
            <pc:docMk/>
            <pc:sldMk cId="4938316" sldId="281"/>
            <ac:cxnSpMk id="8" creationId="{62CE8061-8D63-4BA1-A475-AAAAF25F4CCF}"/>
          </ac:cxnSpMkLst>
        </pc:cxnChg>
      </pc:sldChg>
      <pc:sldChg chg="addSp modSp add">
        <pc:chgData name="권동욱" userId="5528d8af-8b96-47e8-9902-97ba4daaf156" providerId="ADAL" clId="{57FD81A4-CD93-4DF1-80D2-8C7ACC3952A0}" dt="2020-04-19T02:59:32.039" v="3333" actId="1076"/>
        <pc:sldMkLst>
          <pc:docMk/>
          <pc:sldMk cId="705577213" sldId="282"/>
        </pc:sldMkLst>
        <pc:spChg chg="mod">
          <ac:chgData name="권동욱" userId="5528d8af-8b96-47e8-9902-97ba4daaf156" providerId="ADAL" clId="{57FD81A4-CD93-4DF1-80D2-8C7ACC3952A0}" dt="2020-04-18T07:03:25.494" v="3188" actId="20577"/>
          <ac:spMkLst>
            <pc:docMk/>
            <pc:sldMk cId="705577213" sldId="282"/>
            <ac:spMk id="4" creationId="{F450DD65-CEDB-40D1-8DA0-509682350931}"/>
          </ac:spMkLst>
        </pc:spChg>
        <pc:spChg chg="mod">
          <ac:chgData name="권동욱" userId="5528d8af-8b96-47e8-9902-97ba4daaf156" providerId="ADAL" clId="{57FD81A4-CD93-4DF1-80D2-8C7ACC3952A0}" dt="2020-04-18T07:02:27.982" v="3156" actId="1076"/>
          <ac:spMkLst>
            <pc:docMk/>
            <pc:sldMk cId="705577213" sldId="282"/>
            <ac:spMk id="6" creationId="{A6B61FDC-0B52-44FC-B054-F70A4F6F6A01}"/>
          </ac:spMkLst>
        </pc:spChg>
        <pc:spChg chg="add mod">
          <ac:chgData name="권동욱" userId="5528d8af-8b96-47e8-9902-97ba4daaf156" providerId="ADAL" clId="{57FD81A4-CD93-4DF1-80D2-8C7ACC3952A0}" dt="2020-04-18T07:01:56.818" v="3117" actId="571"/>
          <ac:spMkLst>
            <pc:docMk/>
            <pc:sldMk cId="705577213" sldId="282"/>
            <ac:spMk id="10" creationId="{3B2C9726-A06F-4682-8EA1-54280C008FDB}"/>
          </ac:spMkLst>
        </pc:spChg>
        <pc:spChg chg="add mod">
          <ac:chgData name="권동욱" userId="5528d8af-8b96-47e8-9902-97ba4daaf156" providerId="ADAL" clId="{57FD81A4-CD93-4DF1-80D2-8C7ACC3952A0}" dt="2020-04-18T07:03:12.190" v="3175" actId="20577"/>
          <ac:spMkLst>
            <pc:docMk/>
            <pc:sldMk cId="705577213" sldId="282"/>
            <ac:spMk id="11" creationId="{CF7C01D9-98EC-47E9-BF7E-7C72E746C63F}"/>
          </ac:spMkLst>
        </pc:spChg>
        <pc:picChg chg="add mod">
          <ac:chgData name="권동욱" userId="5528d8af-8b96-47e8-9902-97ba4daaf156" providerId="ADAL" clId="{57FD81A4-CD93-4DF1-80D2-8C7ACC3952A0}" dt="2020-04-19T02:59:22.899" v="3330" actId="14100"/>
          <ac:picMkLst>
            <pc:docMk/>
            <pc:sldMk cId="705577213" sldId="282"/>
            <ac:picMk id="3" creationId="{CF4D158C-21FD-4BCF-81C5-21ADC37A0002}"/>
          </ac:picMkLst>
        </pc:picChg>
        <pc:picChg chg="add mod ord">
          <ac:chgData name="권동욱" userId="5528d8af-8b96-47e8-9902-97ba4daaf156" providerId="ADAL" clId="{57FD81A4-CD93-4DF1-80D2-8C7ACC3952A0}" dt="2020-04-19T02:59:32.039" v="3333" actId="1076"/>
          <ac:picMkLst>
            <pc:docMk/>
            <pc:sldMk cId="705577213" sldId="282"/>
            <ac:picMk id="7" creationId="{273A104A-B94F-4C1F-8B7D-DB7BE40EBEB4}"/>
          </ac:picMkLst>
        </pc:picChg>
        <pc:picChg chg="add mod">
          <ac:chgData name="권동욱" userId="5528d8af-8b96-47e8-9902-97ba4daaf156" providerId="ADAL" clId="{57FD81A4-CD93-4DF1-80D2-8C7ACC3952A0}" dt="2020-04-19T02:59:09.778" v="3325" actId="14100"/>
          <ac:picMkLst>
            <pc:docMk/>
            <pc:sldMk cId="705577213" sldId="282"/>
            <ac:picMk id="9" creationId="{214B3C57-38A2-4EAF-A970-34CCFC16D5B8}"/>
          </ac:picMkLst>
        </pc:picChg>
      </pc:sldChg>
      <pc:sldChg chg="addSp delSp modSp add">
        <pc:chgData name="권동욱" userId="5528d8af-8b96-47e8-9902-97ba4daaf156" providerId="ADAL" clId="{57FD81A4-CD93-4DF1-80D2-8C7ACC3952A0}" dt="2020-04-21T02:55:09.086" v="4399" actId="1076"/>
        <pc:sldMkLst>
          <pc:docMk/>
          <pc:sldMk cId="3015134206" sldId="283"/>
        </pc:sldMkLst>
        <pc:spChg chg="add mod">
          <ac:chgData name="권동욱" userId="5528d8af-8b96-47e8-9902-97ba4daaf156" providerId="ADAL" clId="{57FD81A4-CD93-4DF1-80D2-8C7ACC3952A0}" dt="2020-04-21T02:55:09.086" v="4399" actId="1076"/>
          <ac:spMkLst>
            <pc:docMk/>
            <pc:sldMk cId="3015134206" sldId="283"/>
            <ac:spMk id="2" creationId="{56363ABF-FD13-4E87-B2EF-7BBBA64AC570}"/>
          </ac:spMkLst>
        </pc:spChg>
        <pc:spChg chg="mod">
          <ac:chgData name="권동욱" userId="5528d8af-8b96-47e8-9902-97ba4daaf156" providerId="ADAL" clId="{57FD81A4-CD93-4DF1-80D2-8C7ACC3952A0}" dt="2020-04-18T06:56:22.193" v="3092" actId="20577"/>
          <ac:spMkLst>
            <pc:docMk/>
            <pc:sldMk cId="3015134206" sldId="283"/>
            <ac:spMk id="6" creationId="{A6B61FDC-0B52-44FC-B054-F70A4F6F6A01}"/>
          </ac:spMkLst>
        </pc:spChg>
        <pc:spChg chg="del">
          <ac:chgData name="권동욱" userId="5528d8af-8b96-47e8-9902-97ba4daaf156" providerId="ADAL" clId="{57FD81A4-CD93-4DF1-80D2-8C7ACC3952A0}" dt="2020-04-18T06:56:25.825" v="3093" actId="478"/>
          <ac:spMkLst>
            <pc:docMk/>
            <pc:sldMk cId="3015134206" sldId="283"/>
            <ac:spMk id="13" creationId="{42707A57-C663-4B4E-B516-DFD299E9C01C}"/>
          </ac:spMkLst>
        </pc:spChg>
        <pc:picChg chg="del">
          <ac:chgData name="권동욱" userId="5528d8af-8b96-47e8-9902-97ba4daaf156" providerId="ADAL" clId="{57FD81A4-CD93-4DF1-80D2-8C7ACC3952A0}" dt="2020-04-18T06:56:31.710" v="3094" actId="478"/>
          <ac:picMkLst>
            <pc:docMk/>
            <pc:sldMk cId="3015134206" sldId="283"/>
            <ac:picMk id="2" creationId="{48E7DD2A-DCE0-4644-A2B6-8F298DF99B63}"/>
          </ac:picMkLst>
        </pc:picChg>
        <pc:picChg chg="add del">
          <ac:chgData name="권동욱" userId="5528d8af-8b96-47e8-9902-97ba4daaf156" providerId="ADAL" clId="{57FD81A4-CD93-4DF1-80D2-8C7ACC3952A0}" dt="2020-04-18T06:56:36.223" v="3097" actId="478"/>
          <ac:picMkLst>
            <pc:docMk/>
            <pc:sldMk cId="3015134206" sldId="283"/>
            <ac:picMk id="3" creationId="{56040502-32DC-4E14-A45A-063C1885DFBE}"/>
          </ac:picMkLst>
        </pc:picChg>
        <pc:picChg chg="add mod">
          <ac:chgData name="권동욱" userId="5528d8af-8b96-47e8-9902-97ba4daaf156" providerId="ADAL" clId="{57FD81A4-CD93-4DF1-80D2-8C7ACC3952A0}" dt="2020-04-20T01:56:48.433" v="3450" actId="14100"/>
          <ac:picMkLst>
            <pc:docMk/>
            <pc:sldMk cId="3015134206" sldId="283"/>
            <ac:picMk id="14" creationId="{5EF35DD9-26C7-4AE0-ACB7-2B30EFFA2A24}"/>
          </ac:picMkLst>
        </pc:picChg>
        <pc:picChg chg="add mod">
          <ac:chgData name="권동욱" userId="5528d8af-8b96-47e8-9902-97ba4daaf156" providerId="ADAL" clId="{57FD81A4-CD93-4DF1-80D2-8C7ACC3952A0}" dt="2020-04-20T01:58:05.381" v="3458" actId="1076"/>
          <ac:picMkLst>
            <pc:docMk/>
            <pc:sldMk cId="3015134206" sldId="283"/>
            <ac:picMk id="1026" creationId="{5C20F95E-BF41-4AC0-B622-788604A99141}"/>
          </ac:picMkLst>
        </pc:picChg>
      </pc:sldChg>
      <pc:sldChg chg="add del">
        <pc:chgData name="권동욱" userId="5528d8af-8b96-47e8-9902-97ba4daaf156" providerId="ADAL" clId="{57FD81A4-CD93-4DF1-80D2-8C7ACC3952A0}" dt="2020-04-21T01:43:13.016" v="3464" actId="2696"/>
        <pc:sldMkLst>
          <pc:docMk/>
          <pc:sldMk cId="1756295784" sldId="284"/>
        </pc:sldMkLst>
      </pc:sldChg>
      <pc:sldChg chg="add del">
        <pc:chgData name="권동욱" userId="5528d8af-8b96-47e8-9902-97ba4daaf156" providerId="ADAL" clId="{57FD81A4-CD93-4DF1-80D2-8C7ACC3952A0}" dt="2020-04-18T07:01:48.419" v="3116"/>
        <pc:sldMkLst>
          <pc:docMk/>
          <pc:sldMk cId="3178120994" sldId="284"/>
        </pc:sldMkLst>
      </pc:sldChg>
      <pc:sldChg chg="addSp delSp modSp add">
        <pc:chgData name="권동욱" userId="5528d8af-8b96-47e8-9902-97ba4daaf156" providerId="ADAL" clId="{57FD81A4-CD93-4DF1-80D2-8C7ACC3952A0}" dt="2020-04-21T01:48:17.955" v="3502" actId="1076"/>
        <pc:sldMkLst>
          <pc:docMk/>
          <pc:sldMk cId="3923749665" sldId="285"/>
        </pc:sldMkLst>
        <pc:picChg chg="del">
          <ac:chgData name="권동욱" userId="5528d8af-8b96-47e8-9902-97ba4daaf156" providerId="ADAL" clId="{57FD81A4-CD93-4DF1-80D2-8C7ACC3952A0}" dt="2020-04-21T01:43:14.738" v="3465" actId="478"/>
          <ac:picMkLst>
            <pc:docMk/>
            <pc:sldMk cId="3923749665" sldId="285"/>
            <ac:picMk id="2" creationId="{CEFA92C2-A79E-48A6-9EF9-585CD98A991F}"/>
          </ac:picMkLst>
        </pc:picChg>
        <pc:picChg chg="add del mod ord">
          <ac:chgData name="권동욱" userId="5528d8af-8b96-47e8-9902-97ba4daaf156" providerId="ADAL" clId="{57FD81A4-CD93-4DF1-80D2-8C7ACC3952A0}" dt="2020-04-21T01:47:32.605" v="3492" actId="478"/>
          <ac:picMkLst>
            <pc:docMk/>
            <pc:sldMk cId="3923749665" sldId="285"/>
            <ac:picMk id="3" creationId="{8B3509F8-C019-4C72-8988-886AF171A700}"/>
          </ac:picMkLst>
        </pc:picChg>
        <pc:picChg chg="add mod ord">
          <ac:chgData name="권동욱" userId="5528d8af-8b96-47e8-9902-97ba4daaf156" providerId="ADAL" clId="{57FD81A4-CD93-4DF1-80D2-8C7ACC3952A0}" dt="2020-04-21T01:48:14.830" v="3501" actId="1076"/>
          <ac:picMkLst>
            <pc:docMk/>
            <pc:sldMk cId="3923749665" sldId="285"/>
            <ac:picMk id="4" creationId="{716714FE-7884-45E2-ACE8-AA8C839A34CE}"/>
          </ac:picMkLst>
        </pc:picChg>
        <pc:picChg chg="add mod">
          <ac:chgData name="권동욱" userId="5528d8af-8b96-47e8-9902-97ba4daaf156" providerId="ADAL" clId="{57FD81A4-CD93-4DF1-80D2-8C7ACC3952A0}" dt="2020-04-21T01:48:17.955" v="3502" actId="1076"/>
          <ac:picMkLst>
            <pc:docMk/>
            <pc:sldMk cId="3923749665" sldId="285"/>
            <ac:picMk id="5" creationId="{8F14A560-562A-4CA7-8CFF-2EAC7379D7F1}"/>
          </ac:picMkLst>
        </pc:picChg>
        <pc:cxnChg chg="ord">
          <ac:chgData name="권동욱" userId="5528d8af-8b96-47e8-9902-97ba4daaf156" providerId="ADAL" clId="{57FD81A4-CD93-4DF1-80D2-8C7ACC3952A0}" dt="2020-04-21T01:44:17.164" v="3473" actId="166"/>
          <ac:cxnSpMkLst>
            <pc:docMk/>
            <pc:sldMk cId="3923749665" sldId="285"/>
            <ac:cxnSpMk id="19" creationId="{9596349E-7AF7-4784-B57C-06F1D4CAD29C}"/>
          </ac:cxnSpMkLst>
        </pc:cxnChg>
      </pc:sldChg>
      <pc:sldChg chg="addSp delSp modSp add">
        <pc:chgData name="권동욱" userId="5528d8af-8b96-47e8-9902-97ba4daaf156" providerId="ADAL" clId="{57FD81A4-CD93-4DF1-80D2-8C7ACC3952A0}" dt="2020-04-21T01:49:53.684" v="3518" actId="1076"/>
        <pc:sldMkLst>
          <pc:docMk/>
          <pc:sldMk cId="2275517679" sldId="286"/>
        </pc:sldMkLst>
        <pc:picChg chg="add mod">
          <ac:chgData name="권동욱" userId="5528d8af-8b96-47e8-9902-97ba4daaf156" providerId="ADAL" clId="{57FD81A4-CD93-4DF1-80D2-8C7ACC3952A0}" dt="2020-04-21T01:49:53.684" v="3518" actId="1076"/>
          <ac:picMkLst>
            <pc:docMk/>
            <pc:sldMk cId="2275517679" sldId="286"/>
            <ac:picMk id="2" creationId="{95C96216-C92D-4A06-B554-280635E194AC}"/>
          </ac:picMkLst>
        </pc:picChg>
        <pc:picChg chg="add mod">
          <ac:chgData name="권동욱" userId="5528d8af-8b96-47e8-9902-97ba4daaf156" providerId="ADAL" clId="{57FD81A4-CD93-4DF1-80D2-8C7ACC3952A0}" dt="2020-04-21T01:49:45.441" v="3517" actId="1076"/>
          <ac:picMkLst>
            <pc:docMk/>
            <pc:sldMk cId="2275517679" sldId="286"/>
            <ac:picMk id="3" creationId="{6ABD626C-7473-489F-A977-9BC0A5E51155}"/>
          </ac:picMkLst>
        </pc:picChg>
        <pc:picChg chg="del">
          <ac:chgData name="권동욱" userId="5528d8af-8b96-47e8-9902-97ba4daaf156" providerId="ADAL" clId="{57FD81A4-CD93-4DF1-80D2-8C7ACC3952A0}" dt="2020-04-21T01:48:31.086" v="3504" actId="478"/>
          <ac:picMkLst>
            <pc:docMk/>
            <pc:sldMk cId="2275517679" sldId="286"/>
            <ac:picMk id="4" creationId="{716714FE-7884-45E2-ACE8-AA8C839A34CE}"/>
          </ac:picMkLst>
        </pc:picChg>
        <pc:picChg chg="del">
          <ac:chgData name="권동욱" userId="5528d8af-8b96-47e8-9902-97ba4daaf156" providerId="ADAL" clId="{57FD81A4-CD93-4DF1-80D2-8C7ACC3952A0}" dt="2020-04-21T01:48:32.396" v="3505" actId="478"/>
          <ac:picMkLst>
            <pc:docMk/>
            <pc:sldMk cId="2275517679" sldId="286"/>
            <ac:picMk id="5" creationId="{8F14A560-562A-4CA7-8CFF-2EAC7379D7F1}"/>
          </ac:picMkLst>
        </pc:picChg>
      </pc:sldChg>
      <pc:sldChg chg="addSp delSp modSp add">
        <pc:chgData name="권동욱" userId="5528d8af-8b96-47e8-9902-97ba4daaf156" providerId="ADAL" clId="{57FD81A4-CD93-4DF1-80D2-8C7ACC3952A0}" dt="2020-04-21T02:21:29.672" v="3530" actId="1076"/>
        <pc:sldMkLst>
          <pc:docMk/>
          <pc:sldMk cId="1734037022" sldId="287"/>
        </pc:sldMkLst>
        <pc:picChg chg="del">
          <ac:chgData name="권동욱" userId="5528d8af-8b96-47e8-9902-97ba4daaf156" providerId="ADAL" clId="{57FD81A4-CD93-4DF1-80D2-8C7ACC3952A0}" dt="2020-04-21T01:51:12.727" v="3520" actId="478"/>
          <ac:picMkLst>
            <pc:docMk/>
            <pc:sldMk cId="1734037022" sldId="287"/>
            <ac:picMk id="2" creationId="{95C96216-C92D-4A06-B554-280635E194AC}"/>
          </ac:picMkLst>
        </pc:picChg>
        <pc:picChg chg="del">
          <ac:chgData name="권동욱" userId="5528d8af-8b96-47e8-9902-97ba4daaf156" providerId="ADAL" clId="{57FD81A4-CD93-4DF1-80D2-8C7ACC3952A0}" dt="2020-04-21T01:51:13.942" v="3521" actId="478"/>
          <ac:picMkLst>
            <pc:docMk/>
            <pc:sldMk cId="1734037022" sldId="287"/>
            <ac:picMk id="3" creationId="{6ABD626C-7473-489F-A977-9BC0A5E51155}"/>
          </ac:picMkLst>
        </pc:picChg>
        <pc:picChg chg="add del mod">
          <ac:chgData name="권동욱" userId="5528d8af-8b96-47e8-9902-97ba4daaf156" providerId="ADAL" clId="{57FD81A4-CD93-4DF1-80D2-8C7ACC3952A0}" dt="2020-04-21T02:20:06.302" v="3526" actId="478"/>
          <ac:picMkLst>
            <pc:docMk/>
            <pc:sldMk cId="1734037022" sldId="287"/>
            <ac:picMk id="4" creationId="{5ECB4A12-1D1C-4213-B420-6B4577842CF8}"/>
          </ac:picMkLst>
        </pc:picChg>
        <pc:picChg chg="add mod">
          <ac:chgData name="권동욱" userId="5528d8af-8b96-47e8-9902-97ba4daaf156" providerId="ADAL" clId="{57FD81A4-CD93-4DF1-80D2-8C7ACC3952A0}" dt="2020-04-21T02:21:29.672" v="3530" actId="1076"/>
          <ac:picMkLst>
            <pc:docMk/>
            <pc:sldMk cId="1734037022" sldId="287"/>
            <ac:picMk id="5" creationId="{87908022-DFD2-4487-B6C3-D40FA75BAA84}"/>
          </ac:picMkLst>
        </pc:picChg>
      </pc:sldChg>
      <pc:sldChg chg="addSp delSp modSp add">
        <pc:chgData name="권동욱" userId="5528d8af-8b96-47e8-9902-97ba4daaf156" providerId="ADAL" clId="{57FD81A4-CD93-4DF1-80D2-8C7ACC3952A0}" dt="2020-04-21T02:53:09.065" v="4341" actId="1076"/>
        <pc:sldMkLst>
          <pc:docMk/>
          <pc:sldMk cId="3979926178" sldId="288"/>
        </pc:sldMkLst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3" creationId="{35E44E2A-C1F2-4AC0-8C7F-B1D357A85D81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4" creationId="{59127575-D872-4129-B2BF-95AB99367F35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6" creationId="{97229E85-314E-462B-9712-3314972A6A1B}"/>
          </ac:spMkLst>
        </pc:spChg>
        <pc:spChg chg="add del mod">
          <ac:chgData name="권동욱" userId="5528d8af-8b96-47e8-9902-97ba4daaf156" providerId="ADAL" clId="{57FD81A4-CD93-4DF1-80D2-8C7ACC3952A0}" dt="2020-04-21T02:27:28.011" v="3653"/>
          <ac:spMkLst>
            <pc:docMk/>
            <pc:sldMk cId="3979926178" sldId="288"/>
            <ac:spMk id="7" creationId="{9CA1C248-A099-42D0-9179-3AF9DAD79F73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8" creationId="{8874F383-99F7-4B02-8B78-370B0FE3409C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9" creationId="{50BDEC74-DDCA-4D21-8078-AA1F930386B0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10" creationId="{ECCFD05B-5D90-4D92-9930-0CDE791AD457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11" creationId="{B75A1FD5-D3AD-4611-BA32-5DA74DC1AA50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12" creationId="{043A4FB0-2BB2-43CD-9269-42450D364EF2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13" creationId="{F9B4DDDF-DE86-4F06-8037-D0B1A7504076}"/>
          </ac:spMkLst>
        </pc:spChg>
        <pc:spChg chg="add mod">
          <ac:chgData name="권동욱" userId="5528d8af-8b96-47e8-9902-97ba4daaf156" providerId="ADAL" clId="{57FD81A4-CD93-4DF1-80D2-8C7ACC3952A0}" dt="2020-04-21T02:53:09.065" v="4341" actId="1076"/>
          <ac:spMkLst>
            <pc:docMk/>
            <pc:sldMk cId="3979926178" sldId="288"/>
            <ac:spMk id="14" creationId="{6BFD5D70-9C65-4F41-8948-C2CBCD0AF502}"/>
          </ac:spMkLst>
        </pc:spChg>
        <pc:spChg chg="mod">
          <ac:chgData name="권동욱" userId="5528d8af-8b96-47e8-9902-97ba4daaf156" providerId="ADAL" clId="{57FD81A4-CD93-4DF1-80D2-8C7ACC3952A0}" dt="2020-04-21T02:22:50.846" v="3547" actId="14100"/>
          <ac:spMkLst>
            <pc:docMk/>
            <pc:sldMk cId="3979926178" sldId="288"/>
            <ac:spMk id="20" creationId="{B87084D8-F5E8-44B9-AC57-7AC7C64AF881}"/>
          </ac:spMkLst>
        </pc:spChg>
        <pc:picChg chg="del">
          <ac:chgData name="권동욱" userId="5528d8af-8b96-47e8-9902-97ba4daaf156" providerId="ADAL" clId="{57FD81A4-CD93-4DF1-80D2-8C7ACC3952A0}" dt="2020-04-21T02:22:37.033" v="3532" actId="478"/>
          <ac:picMkLst>
            <pc:docMk/>
            <pc:sldMk cId="3979926178" sldId="288"/>
            <ac:picMk id="5" creationId="{87908022-DFD2-4487-B6C3-D40FA75BAA84}"/>
          </ac:picMkLst>
        </pc:picChg>
        <pc:cxnChg chg="mod">
          <ac:chgData name="권동욱" userId="5528d8af-8b96-47e8-9902-97ba4daaf156" providerId="ADAL" clId="{57FD81A4-CD93-4DF1-80D2-8C7ACC3952A0}" dt="2020-04-21T02:22:50.846" v="3547" actId="14100"/>
          <ac:cxnSpMkLst>
            <pc:docMk/>
            <pc:sldMk cId="3979926178" sldId="288"/>
            <ac:cxnSpMk id="18" creationId="{257CE4D2-B13A-4719-8708-6E3599015886}"/>
          </ac:cxnSpMkLst>
        </pc:cxnChg>
      </pc:sldChg>
      <pc:sldChg chg="addSp delSp modSp add">
        <pc:chgData name="권동욱" userId="5528d8af-8b96-47e8-9902-97ba4daaf156" providerId="ADAL" clId="{57FD81A4-CD93-4DF1-80D2-8C7ACC3952A0}" dt="2020-04-21T03:59:50.133" v="4705" actId="1076"/>
        <pc:sldMkLst>
          <pc:docMk/>
          <pc:sldMk cId="3206891619" sldId="289"/>
        </pc:sldMkLst>
        <pc:spChg chg="del">
          <ac:chgData name="권동욱" userId="5528d8af-8b96-47e8-9902-97ba4daaf156" providerId="ADAL" clId="{57FD81A4-CD93-4DF1-80D2-8C7ACC3952A0}" dt="2020-04-21T03:56:39.478" v="4610" actId="478"/>
          <ac:spMkLst>
            <pc:docMk/>
            <pc:sldMk cId="3206891619" sldId="289"/>
            <ac:spMk id="4" creationId="{F450DD65-CEDB-40D1-8DA0-509682350931}"/>
          </ac:spMkLst>
        </pc:spChg>
        <pc:spChg chg="del">
          <ac:chgData name="권동욱" userId="5528d8af-8b96-47e8-9902-97ba4daaf156" providerId="ADAL" clId="{57FD81A4-CD93-4DF1-80D2-8C7ACC3952A0}" dt="2020-04-21T03:56:34.954" v="4609" actId="478"/>
          <ac:spMkLst>
            <pc:docMk/>
            <pc:sldMk cId="3206891619" sldId="289"/>
            <ac:spMk id="5" creationId="{A8861AC3-E036-42C4-B85C-60DDB23F4F23}"/>
          </ac:spMkLst>
        </pc:spChg>
        <pc:spChg chg="del">
          <ac:chgData name="권동욱" userId="5528d8af-8b96-47e8-9902-97ba4daaf156" providerId="ADAL" clId="{57FD81A4-CD93-4DF1-80D2-8C7ACC3952A0}" dt="2020-04-21T03:56:34.954" v="4609" actId="478"/>
          <ac:spMkLst>
            <pc:docMk/>
            <pc:sldMk cId="3206891619" sldId="289"/>
            <ac:spMk id="6" creationId="{A6B61FDC-0B52-44FC-B054-F70A4F6F6A01}"/>
          </ac:spMkLst>
        </pc:spChg>
        <pc:spChg chg="add mod">
          <ac:chgData name="권동욱" userId="5528d8af-8b96-47e8-9902-97ba4daaf156" providerId="ADAL" clId="{57FD81A4-CD93-4DF1-80D2-8C7ACC3952A0}" dt="2020-04-21T03:58:57.359" v="4665" actId="20577"/>
          <ac:spMkLst>
            <pc:docMk/>
            <pc:sldMk cId="3206891619" sldId="289"/>
            <ac:spMk id="25" creationId="{3996D8DE-E309-43E1-92E7-59A33F1E069A}"/>
          </ac:spMkLst>
        </pc:spChg>
        <pc:spChg chg="add del mod">
          <ac:chgData name="권동욱" userId="5528d8af-8b96-47e8-9902-97ba4daaf156" providerId="ADAL" clId="{57FD81A4-CD93-4DF1-80D2-8C7ACC3952A0}" dt="2020-04-21T03:58:42.392" v="4641"/>
          <ac:spMkLst>
            <pc:docMk/>
            <pc:sldMk cId="3206891619" sldId="289"/>
            <ac:spMk id="27" creationId="{9C046D96-A0B7-4F13-A8EA-0E28FD772A72}"/>
          </ac:spMkLst>
        </pc:spChg>
        <pc:spChg chg="add mod">
          <ac:chgData name="권동욱" userId="5528d8af-8b96-47e8-9902-97ba4daaf156" providerId="ADAL" clId="{57FD81A4-CD93-4DF1-80D2-8C7ACC3952A0}" dt="2020-04-21T03:59:04.262" v="4666" actId="571"/>
          <ac:spMkLst>
            <pc:docMk/>
            <pc:sldMk cId="3206891619" sldId="289"/>
            <ac:spMk id="30" creationId="{147EF965-C6F3-45EC-B372-DDAC3EB33C4B}"/>
          </ac:spMkLst>
        </pc:spChg>
        <pc:spChg chg="add mod">
          <ac:chgData name="권동욱" userId="5528d8af-8b96-47e8-9902-97ba4daaf156" providerId="ADAL" clId="{57FD81A4-CD93-4DF1-80D2-8C7ACC3952A0}" dt="2020-04-21T03:59:50.133" v="4705" actId="1076"/>
          <ac:spMkLst>
            <pc:docMk/>
            <pc:sldMk cId="3206891619" sldId="289"/>
            <ac:spMk id="32" creationId="{BA182773-FE70-460F-92DD-951E90EE4991}"/>
          </ac:spMkLst>
        </pc:spChg>
        <pc:picChg chg="mod">
          <ac:chgData name="권동욱" userId="5528d8af-8b96-47e8-9902-97ba4daaf156" providerId="ADAL" clId="{57FD81A4-CD93-4DF1-80D2-8C7ACC3952A0}" dt="2020-04-21T03:57:09.181" v="4611" actId="1076"/>
          <ac:picMkLst>
            <pc:docMk/>
            <pc:sldMk cId="3206891619" sldId="289"/>
            <ac:picMk id="11" creationId="{AA1F945A-FD29-48D7-8825-FFC2167966EE}"/>
          </ac:picMkLst>
        </pc:picChg>
        <pc:picChg chg="mod">
          <ac:chgData name="권동욱" userId="5528d8af-8b96-47e8-9902-97ba4daaf156" providerId="ADAL" clId="{57FD81A4-CD93-4DF1-80D2-8C7ACC3952A0}" dt="2020-04-21T03:57:09.181" v="4611" actId="1076"/>
          <ac:picMkLst>
            <pc:docMk/>
            <pc:sldMk cId="3206891619" sldId="289"/>
            <ac:picMk id="14" creationId="{49E43D95-11F7-4CC1-9B4B-6C1484AC6939}"/>
          </ac:picMkLst>
        </pc:picChg>
        <pc:picChg chg="mod">
          <ac:chgData name="권동욱" userId="5528d8af-8b96-47e8-9902-97ba4daaf156" providerId="ADAL" clId="{57FD81A4-CD93-4DF1-80D2-8C7ACC3952A0}" dt="2020-04-21T03:57:09.181" v="4611" actId="1076"/>
          <ac:picMkLst>
            <pc:docMk/>
            <pc:sldMk cId="3206891619" sldId="289"/>
            <ac:picMk id="15" creationId="{45D2D9A7-6146-4D19-8ACE-2E2E08FCD6FE}"/>
          </ac:picMkLst>
        </pc:picChg>
        <pc:picChg chg="mod">
          <ac:chgData name="권동욱" userId="5528d8af-8b96-47e8-9902-97ba4daaf156" providerId="ADAL" clId="{57FD81A4-CD93-4DF1-80D2-8C7ACC3952A0}" dt="2020-04-21T03:57:09.181" v="4611" actId="1076"/>
          <ac:picMkLst>
            <pc:docMk/>
            <pc:sldMk cId="3206891619" sldId="289"/>
            <ac:picMk id="22" creationId="{3CBC0C40-068A-4844-90B0-5D4D2E81699E}"/>
          </ac:picMkLst>
        </pc:picChg>
        <pc:picChg chg="mod">
          <ac:chgData name="권동욱" userId="5528d8af-8b96-47e8-9902-97ba4daaf156" providerId="ADAL" clId="{57FD81A4-CD93-4DF1-80D2-8C7ACC3952A0}" dt="2020-04-21T03:57:09.181" v="4611" actId="1076"/>
          <ac:picMkLst>
            <pc:docMk/>
            <pc:sldMk cId="3206891619" sldId="289"/>
            <ac:picMk id="23" creationId="{F37E5F63-6295-495C-9427-E35AFBF9BAF0}"/>
          </ac:picMkLst>
        </pc:picChg>
        <pc:picChg chg="mod">
          <ac:chgData name="권동욱" userId="5528d8af-8b96-47e8-9902-97ba4daaf156" providerId="ADAL" clId="{57FD81A4-CD93-4DF1-80D2-8C7ACC3952A0}" dt="2020-04-21T03:57:09.181" v="4611" actId="1076"/>
          <ac:picMkLst>
            <pc:docMk/>
            <pc:sldMk cId="3206891619" sldId="289"/>
            <ac:picMk id="24" creationId="{8E0BFBEB-DFC6-473C-8D30-C54734A76DEA}"/>
          </ac:picMkLst>
        </pc:picChg>
        <pc:cxnChg chg="mod">
          <ac:chgData name="권동욱" userId="5528d8af-8b96-47e8-9902-97ba4daaf156" providerId="ADAL" clId="{57FD81A4-CD93-4DF1-80D2-8C7ACC3952A0}" dt="2020-04-21T03:57:09.181" v="4611" actId="1076"/>
          <ac:cxnSpMkLst>
            <pc:docMk/>
            <pc:sldMk cId="3206891619" sldId="289"/>
            <ac:cxnSpMk id="3" creationId="{AF899EC1-054A-4034-AE07-73150F5C6D8C}"/>
          </ac:cxnSpMkLst>
        </pc:cxnChg>
        <pc:cxnChg chg="mod">
          <ac:chgData name="권동욱" userId="5528d8af-8b96-47e8-9902-97ba4daaf156" providerId="ADAL" clId="{57FD81A4-CD93-4DF1-80D2-8C7ACC3952A0}" dt="2020-04-21T03:57:09.181" v="4611" actId="1076"/>
          <ac:cxnSpMkLst>
            <pc:docMk/>
            <pc:sldMk cId="3206891619" sldId="289"/>
            <ac:cxnSpMk id="8" creationId="{EBBEC4BE-400C-4F1B-AF22-D2FA059D0E4D}"/>
          </ac:cxnSpMkLst>
        </pc:cxnChg>
        <pc:cxnChg chg="add mod">
          <ac:chgData name="권동욱" userId="5528d8af-8b96-47e8-9902-97ba4daaf156" providerId="ADAL" clId="{57FD81A4-CD93-4DF1-80D2-8C7ACC3952A0}" dt="2020-04-21T03:58:21.160" v="4637" actId="1076"/>
          <ac:cxnSpMkLst>
            <pc:docMk/>
            <pc:sldMk cId="3206891619" sldId="289"/>
            <ac:cxnSpMk id="21" creationId="{57F666E5-6709-47E3-8C87-BB4F30F37F54}"/>
          </ac:cxnSpMkLst>
        </pc:cxnChg>
        <pc:cxnChg chg="add del mod">
          <ac:chgData name="권동욱" userId="5528d8af-8b96-47e8-9902-97ba4daaf156" providerId="ADAL" clId="{57FD81A4-CD93-4DF1-80D2-8C7ACC3952A0}" dt="2020-04-21T03:58:42.392" v="4641"/>
          <ac:cxnSpMkLst>
            <pc:docMk/>
            <pc:sldMk cId="3206891619" sldId="289"/>
            <ac:cxnSpMk id="26" creationId="{A8840AE4-4F4D-4C8A-BB7D-0E04EEBB56D3}"/>
          </ac:cxnSpMkLst>
        </pc:cxnChg>
        <pc:cxnChg chg="add mod">
          <ac:chgData name="권동욱" userId="5528d8af-8b96-47e8-9902-97ba4daaf156" providerId="ADAL" clId="{57FD81A4-CD93-4DF1-80D2-8C7ACC3952A0}" dt="2020-04-21T03:59:04.262" v="4666" actId="571"/>
          <ac:cxnSpMkLst>
            <pc:docMk/>
            <pc:sldMk cId="3206891619" sldId="289"/>
            <ac:cxnSpMk id="28" creationId="{0A117862-4E36-493F-949C-D624CC5AC507}"/>
          </ac:cxnSpMkLst>
        </pc:cxnChg>
        <pc:cxnChg chg="add mod">
          <ac:chgData name="권동욱" userId="5528d8af-8b96-47e8-9902-97ba4daaf156" providerId="ADAL" clId="{57FD81A4-CD93-4DF1-80D2-8C7ACC3952A0}" dt="2020-04-21T03:59:32.773" v="4670" actId="1076"/>
          <ac:cxnSpMkLst>
            <pc:docMk/>
            <pc:sldMk cId="3206891619" sldId="289"/>
            <ac:cxnSpMk id="31" creationId="{90AAB871-1901-4B92-BD03-ECED94D1AFD9}"/>
          </ac:cxnSpMkLst>
        </pc:cxnChg>
      </pc:sldChg>
    </pc:docChg>
  </pc:docChgLst>
  <pc:docChgLst>
    <pc:chgData name="권동욱" userId="5528d8af-8b96-47e8-9902-97ba4daaf156" providerId="ADAL" clId="{ED4CBC0C-8830-462B-ABF9-FBCBF5320A14}"/>
    <pc:docChg chg="modSld">
      <pc:chgData name="권동욱" userId="5528d8af-8b96-47e8-9902-97ba4daaf156" providerId="ADAL" clId="{ED4CBC0C-8830-462B-ABF9-FBCBF5320A14}" dt="2020-07-05T08:13:30.759" v="11" actId="1076"/>
      <pc:docMkLst>
        <pc:docMk/>
      </pc:docMkLst>
      <pc:sldChg chg="modSp">
        <pc:chgData name="권동욱" userId="5528d8af-8b96-47e8-9902-97ba4daaf156" providerId="ADAL" clId="{ED4CBC0C-8830-462B-ABF9-FBCBF5320A14}" dt="2020-07-05T08:13:30.759" v="11" actId="1076"/>
        <pc:sldMkLst>
          <pc:docMk/>
          <pc:sldMk cId="4057861026" sldId="277"/>
        </pc:sldMkLst>
        <pc:picChg chg="mod">
          <ac:chgData name="권동욱" userId="5528d8af-8b96-47e8-9902-97ba4daaf156" providerId="ADAL" clId="{ED4CBC0C-8830-462B-ABF9-FBCBF5320A14}" dt="2020-07-05T08:13:30.759" v="11" actId="1076"/>
          <ac:picMkLst>
            <pc:docMk/>
            <pc:sldMk cId="4057861026" sldId="277"/>
            <ac:picMk id="3" creationId="{786F1AA9-CECF-4A0B-B1FB-3A3C88709BC5}"/>
          </ac:picMkLst>
        </pc:picChg>
      </pc:sldChg>
      <pc:sldChg chg="addSp delSp">
        <pc:chgData name="권동욱" userId="5528d8af-8b96-47e8-9902-97ba4daaf156" providerId="ADAL" clId="{ED4CBC0C-8830-462B-ABF9-FBCBF5320A14}" dt="2020-07-01T08:16:32.357" v="1"/>
        <pc:sldMkLst>
          <pc:docMk/>
          <pc:sldMk cId="3206891619" sldId="289"/>
        </pc:sldMkLst>
        <pc:picChg chg="add del">
          <ac:chgData name="권동욱" userId="5528d8af-8b96-47e8-9902-97ba4daaf156" providerId="ADAL" clId="{ED4CBC0C-8830-462B-ABF9-FBCBF5320A14}" dt="2020-07-01T08:16:32.357" v="1"/>
          <ac:picMkLst>
            <pc:docMk/>
            <pc:sldMk cId="3206891619" sldId="289"/>
            <ac:picMk id="1026" creationId="{07FCCC7B-4CE2-450F-B871-DF874950920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AC2AD-92E6-44BD-AE18-26E7C3700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65B3C4-7CEF-4A69-828E-D1534D64E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3D896-097D-4D38-B47B-B66D4DB3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ED000-9102-4336-AB7C-632A3444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BAD94-0E3C-4390-8A01-08E96B0C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1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0999D-9BB6-4DFC-B864-C0784AB4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75370-8417-44A0-8FDA-6B6F1FCAE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97A6D-E325-4723-A5D1-BE4DE33A5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F79F0-4E24-48B0-9E09-5ECAAAB4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187F1-2846-41BC-B09C-E67B2767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2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A78045-3324-42E1-8395-BF172F0D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1E38E-A861-411C-B0A8-50B8C6B70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2B976-0165-4673-B1A5-8455E10D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B34BA-9D74-4E96-81A7-BA439A25D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D57909-F421-43C3-B0D5-D011F58F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2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8192E-6E67-48FE-8F6E-86DE9749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B9361-0C34-4161-9D07-9554734AE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2D5A3-47C1-43BE-A0BE-F125044B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1B132-A044-4DAB-B120-5A19E74C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595CF-0538-4D9C-B098-8FFF6A72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C8F38-9969-40F5-9114-9CC14972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9742C-E20D-454D-A0A9-AB11D304E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079CA-8E46-4348-BDEC-DC48670F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0076-E5CF-4FC6-ABE4-420AD53F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AB867-6F8D-49CD-8464-36281450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6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E69F5-5A39-4DFF-9B89-9C63A94C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20783-DE29-4987-9F63-19AE98A8C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44F255-0F68-4CC7-BDF9-0D2878957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474562-734C-417F-BDD7-01BFF83C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3A8EF-E4F1-41AD-9B97-2A7550DA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982D8-0CEF-4F37-A8B3-0AC3E06D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49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9D135-441D-4681-88F1-495F1153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9B123A-EF9A-4769-9839-365DDB734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9C28A-BA20-4C94-82A2-2B95791D8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1D4E83-D039-432A-8210-8FDBA9076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0B36C8-30A7-4190-80ED-0A56D1A00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A974D0-4E3D-461A-A0EE-75448B94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068AD5-FA57-4B53-81E8-490215AF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C46539-BAEE-41D6-A46A-E2054D07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12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5D4A0-1E8A-478A-BC0F-B01BF299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ACF55D-48C7-4023-9311-4D3FC4D3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941D81-0695-4624-B234-BBF4EB81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7DC02E-537C-4FD5-9AE2-C4AEAEF7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3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D7A678-E328-403F-B854-EE2E371C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68A031-7397-4824-A681-A47CE0D6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02510-1C59-4974-BE7D-3836BBDC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E025F-A4C6-44A7-AAF0-146DA0CA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81837-C196-405C-B404-90CE1649B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4467F7-EDEA-4BD0-806A-874CE4663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D0EF31-375D-41C6-9AD6-BF88CFD26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5A4C94-AA08-42C7-8296-0F0C91DA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5984D3-CFFB-413F-8C34-C5736DC8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5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AE081-A5E1-488B-AFDD-C8F90B15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28ADF8-D4D0-4859-A47B-194CEA81E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EA9DE-393F-4A0B-8A0D-E8F783BF0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9B3A0-6955-462D-AF7E-BB542987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29C4A-ABB5-42B1-A95C-8198A4DA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D5A973-345B-4483-8238-9A9E3761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5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8CB7A3-4830-4979-B707-1A1DE07E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2F90F-0919-4818-B26F-5D3342808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DE6636-C151-4911-B1DB-0675F3753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A9771-B9D3-400D-9127-687A2C2F51B4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41281-AC62-4365-A5A2-639C6E60A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597D9C-842E-40DB-B026-8354496B4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B5FA0-B90E-43D7-B72F-0115AB8CC0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50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바닥, 실내, 주방, 천장이(가) 표시된 사진&#10;&#10;자동 생성된 설명">
            <a:extLst>
              <a:ext uri="{FF2B5EF4-FFF2-40B4-BE49-F238E27FC236}">
                <a16:creationId xmlns:a16="http://schemas.microsoft.com/office/drawing/2014/main" id="{5524BC26-2B77-41B4-8677-14502990E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13CBFD-A2F9-4553-BF86-0B2287F114DF}"/>
              </a:ext>
            </a:extLst>
          </p:cNvPr>
          <p:cNvSpPr/>
          <p:nvPr/>
        </p:nvSpPr>
        <p:spPr>
          <a:xfrm>
            <a:off x="-200025" y="0"/>
            <a:ext cx="12392025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3B5016-C422-4F7A-9D00-AF756D287A98}"/>
              </a:ext>
            </a:extLst>
          </p:cNvPr>
          <p:cNvGrpSpPr/>
          <p:nvPr/>
        </p:nvGrpSpPr>
        <p:grpSpPr>
          <a:xfrm>
            <a:off x="2344996" y="1824035"/>
            <a:ext cx="7502005" cy="3209928"/>
            <a:chOff x="2473585" y="1938336"/>
            <a:chExt cx="7502005" cy="32099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64C83B0-DF02-4B50-8702-E6E3C246F451}"/>
                </a:ext>
              </a:extLst>
            </p:cNvPr>
            <p:cNvSpPr/>
            <p:nvPr/>
          </p:nvSpPr>
          <p:spPr>
            <a:xfrm>
              <a:off x="2730762" y="2166939"/>
              <a:ext cx="7244828" cy="2981325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5D4021-30A3-4CA2-A28E-DA1AD917FF94}"/>
                </a:ext>
              </a:extLst>
            </p:cNvPr>
            <p:cNvSpPr/>
            <p:nvPr/>
          </p:nvSpPr>
          <p:spPr>
            <a:xfrm>
              <a:off x="2473585" y="1938336"/>
              <a:ext cx="7244828" cy="2981325"/>
            </a:xfrm>
            <a:prstGeom prst="rect">
              <a:avLst/>
            </a:prstGeom>
            <a:solidFill>
              <a:schemeClr val="accent4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C303BD-5951-41CD-B82E-D4FCB741B0DD}"/>
              </a:ext>
            </a:extLst>
          </p:cNvPr>
          <p:cNvSpPr txBox="1"/>
          <p:nvPr/>
        </p:nvSpPr>
        <p:spPr>
          <a:xfrm>
            <a:off x="3074726" y="2560733"/>
            <a:ext cx="4600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OCR Processing</a:t>
            </a:r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9A67F-7502-42EA-B94C-BC94C2B18BC8}"/>
              </a:ext>
            </a:extLst>
          </p:cNvPr>
          <p:cNvSpPr txBox="1"/>
          <p:nvPr/>
        </p:nvSpPr>
        <p:spPr>
          <a:xfrm>
            <a:off x="4943475" y="3894828"/>
            <a:ext cx="440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Implement Smart Kitchen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1B6E23-7E42-4CC8-96CF-1F1C95D47D64}"/>
              </a:ext>
            </a:extLst>
          </p:cNvPr>
          <p:cNvCxnSpPr>
            <a:cxnSpLocks/>
          </p:cNvCxnSpPr>
          <p:nvPr/>
        </p:nvCxnSpPr>
        <p:spPr>
          <a:xfrm>
            <a:off x="0" y="6282214"/>
            <a:ext cx="103822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EEE9BC-4CDB-428C-ABAD-90D84107053E}"/>
              </a:ext>
            </a:extLst>
          </p:cNvPr>
          <p:cNvSpPr txBox="1"/>
          <p:nvPr/>
        </p:nvSpPr>
        <p:spPr>
          <a:xfrm>
            <a:off x="10382250" y="5553075"/>
            <a:ext cx="1809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2019707047 </a:t>
            </a:r>
            <a:r>
              <a:rPr lang="ko-KR" altLang="en-US" sz="1400" dirty="0" err="1">
                <a:solidFill>
                  <a:schemeClr val="bg1"/>
                </a:solidFill>
              </a:rPr>
              <a:t>권동욱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2017707062 </a:t>
            </a:r>
            <a:r>
              <a:rPr lang="ko-KR" altLang="en-US" sz="1400" dirty="0">
                <a:solidFill>
                  <a:schemeClr val="bg1"/>
                </a:solidFill>
              </a:rPr>
              <a:t>유태영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2017707043 </a:t>
            </a:r>
            <a:r>
              <a:rPr lang="ko-KR" altLang="en-US" sz="1400" dirty="0">
                <a:solidFill>
                  <a:schemeClr val="bg1"/>
                </a:solidFill>
              </a:rPr>
              <a:t>이종근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0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543300" y="323849"/>
            <a:ext cx="864870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Reason for Selection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8" name="그림 7" descr="냉장고, 앉아있는, 검은색, 하얀색이(가) 표시된 사진&#10;&#10;자동 생성된 설명">
            <a:extLst>
              <a:ext uri="{FF2B5EF4-FFF2-40B4-BE49-F238E27FC236}">
                <a16:creationId xmlns:a16="http://schemas.microsoft.com/office/drawing/2014/main" id="{12581937-5982-4A3A-AA39-AB473429C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15" y="508515"/>
            <a:ext cx="2128830" cy="2128830"/>
          </a:xfrm>
          <a:prstGeom prst="rect">
            <a:avLst/>
          </a:prstGeom>
        </p:spPr>
      </p:pic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84000A7-DB72-40E6-970B-8A53C16F6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94" y="570624"/>
            <a:ext cx="1079830" cy="18393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 descr="가구, 묶음, 선반, 많은이(가) 표시된 사진&#10;&#10;자동 생성된 설명">
            <a:extLst>
              <a:ext uri="{FF2B5EF4-FFF2-40B4-BE49-F238E27FC236}">
                <a16:creationId xmlns:a16="http://schemas.microsoft.com/office/drawing/2014/main" id="{B1CA925E-A057-4575-8CC6-C9A6AA9D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92" y="570624"/>
            <a:ext cx="2673451" cy="191778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84771C0-1B63-4051-80E8-F50A06544B3B}"/>
              </a:ext>
            </a:extLst>
          </p:cNvPr>
          <p:cNvSpPr/>
          <p:nvPr/>
        </p:nvSpPr>
        <p:spPr>
          <a:xfrm>
            <a:off x="4818775" y="4954584"/>
            <a:ext cx="1963898" cy="1323959"/>
          </a:xfrm>
          <a:prstGeom prst="roundRect">
            <a:avLst>
              <a:gd name="adj" fmla="val 34653"/>
            </a:avLst>
          </a:prstGeom>
          <a:solidFill>
            <a:srgbClr val="E0691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61DB5C-E609-4369-9714-8C1AC719947A}"/>
              </a:ext>
            </a:extLst>
          </p:cNvPr>
          <p:cNvCxnSpPr>
            <a:cxnSpLocks/>
          </p:cNvCxnSpPr>
          <p:nvPr/>
        </p:nvCxnSpPr>
        <p:spPr>
          <a:xfrm>
            <a:off x="5800725" y="2628900"/>
            <a:ext cx="0" cy="2124075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D7AF0F0-A02D-4D44-8500-4836B32C4271}"/>
              </a:ext>
            </a:extLst>
          </p:cNvPr>
          <p:cNvCxnSpPr>
            <a:cxnSpLocks/>
          </p:cNvCxnSpPr>
          <p:nvPr/>
        </p:nvCxnSpPr>
        <p:spPr>
          <a:xfrm flipV="1">
            <a:off x="5800725" y="2735183"/>
            <a:ext cx="3345903" cy="693817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D82CAA-5854-403D-8D5C-B0D479736A12}"/>
              </a:ext>
            </a:extLst>
          </p:cNvPr>
          <p:cNvCxnSpPr>
            <a:cxnSpLocks/>
          </p:cNvCxnSpPr>
          <p:nvPr/>
        </p:nvCxnSpPr>
        <p:spPr>
          <a:xfrm>
            <a:off x="2400125" y="2735182"/>
            <a:ext cx="3400599" cy="693819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3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543300" y="323849"/>
            <a:ext cx="864870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Reason for Selection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8" name="그림 7" descr="냉장고, 앉아있는, 검은색, 하얀색이(가) 표시된 사진&#10;&#10;자동 생성된 설명">
            <a:extLst>
              <a:ext uri="{FF2B5EF4-FFF2-40B4-BE49-F238E27FC236}">
                <a16:creationId xmlns:a16="http://schemas.microsoft.com/office/drawing/2014/main" id="{12581937-5982-4A3A-AA39-AB473429C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15" y="508515"/>
            <a:ext cx="2128830" cy="2128830"/>
          </a:xfrm>
          <a:prstGeom prst="rect">
            <a:avLst/>
          </a:prstGeom>
        </p:spPr>
      </p:pic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84000A7-DB72-40E6-970B-8A53C16F6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94" y="570624"/>
            <a:ext cx="1079830" cy="18393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 descr="가구, 묶음, 선반, 많은이(가) 표시된 사진&#10;&#10;자동 생성된 설명">
            <a:extLst>
              <a:ext uri="{FF2B5EF4-FFF2-40B4-BE49-F238E27FC236}">
                <a16:creationId xmlns:a16="http://schemas.microsoft.com/office/drawing/2014/main" id="{B1CA925E-A057-4575-8CC6-C9A6AA9D7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92" y="570624"/>
            <a:ext cx="2673451" cy="1917786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84771C0-1B63-4051-80E8-F50A06544B3B}"/>
              </a:ext>
            </a:extLst>
          </p:cNvPr>
          <p:cNvSpPr/>
          <p:nvPr/>
        </p:nvSpPr>
        <p:spPr>
          <a:xfrm>
            <a:off x="4818775" y="4954584"/>
            <a:ext cx="1963898" cy="1323959"/>
          </a:xfrm>
          <a:prstGeom prst="roundRect">
            <a:avLst>
              <a:gd name="adj" fmla="val 34653"/>
            </a:avLst>
          </a:prstGeom>
          <a:solidFill>
            <a:srgbClr val="E0691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61DB5C-E609-4369-9714-8C1AC719947A}"/>
              </a:ext>
            </a:extLst>
          </p:cNvPr>
          <p:cNvCxnSpPr/>
          <p:nvPr/>
        </p:nvCxnSpPr>
        <p:spPr>
          <a:xfrm>
            <a:off x="5800725" y="2628900"/>
            <a:ext cx="0" cy="2124075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D7AF0F0-A02D-4D44-8500-4836B32C4271}"/>
              </a:ext>
            </a:extLst>
          </p:cNvPr>
          <p:cNvCxnSpPr/>
          <p:nvPr/>
        </p:nvCxnSpPr>
        <p:spPr>
          <a:xfrm flipV="1">
            <a:off x="5800725" y="2735183"/>
            <a:ext cx="3345903" cy="693817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BD82CAA-5854-403D-8D5C-B0D479736A12}"/>
              </a:ext>
            </a:extLst>
          </p:cNvPr>
          <p:cNvCxnSpPr>
            <a:cxnSpLocks/>
          </p:cNvCxnSpPr>
          <p:nvPr/>
        </p:nvCxnSpPr>
        <p:spPr>
          <a:xfrm>
            <a:off x="2400125" y="2735182"/>
            <a:ext cx="3400599" cy="693819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9A1C74-74E7-47DB-B27D-C3B43C4A88D5}"/>
              </a:ext>
            </a:extLst>
          </p:cNvPr>
          <p:cNvSpPr/>
          <p:nvPr/>
        </p:nvSpPr>
        <p:spPr>
          <a:xfrm>
            <a:off x="4818775" y="419100"/>
            <a:ext cx="1963887" cy="253363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7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543300" y="323849"/>
            <a:ext cx="864870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73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Reason for Selection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B0D1F07-A723-40CB-8BF4-B4708DDA8E93}"/>
              </a:ext>
            </a:extLst>
          </p:cNvPr>
          <p:cNvSpPr/>
          <p:nvPr/>
        </p:nvSpPr>
        <p:spPr>
          <a:xfrm>
            <a:off x="4759199" y="2838458"/>
            <a:ext cx="1963898" cy="1323959"/>
          </a:xfrm>
          <a:prstGeom prst="roundRect">
            <a:avLst>
              <a:gd name="adj" fmla="val 34653"/>
            </a:avLst>
          </a:prstGeom>
          <a:solidFill>
            <a:srgbClr val="E0691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88B70-1E37-4162-876A-19AD382B8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57" y="795166"/>
            <a:ext cx="3643584" cy="204329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D8F221-D915-43EB-9910-969FCEE1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917" y="1741004"/>
            <a:ext cx="3033106" cy="169923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7B54FC-FF99-4635-93F9-716CDD801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419" y="693182"/>
            <a:ext cx="2890252" cy="16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2" name="그림 21" descr="음식, 실내, 채운, 과일이(가) 표시된 사진&#10;&#10;자동 생성된 설명">
            <a:extLst>
              <a:ext uri="{FF2B5EF4-FFF2-40B4-BE49-F238E27FC236}">
                <a16:creationId xmlns:a16="http://schemas.microsoft.com/office/drawing/2014/main" id="{6E5E47C6-91B1-4332-B9A8-C80FA8C94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3992952"/>
            <a:ext cx="3388265" cy="2541199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24" name="그림 2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30D2B90-5449-44EA-9C1B-EAC1D2BD3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54" y="3745301"/>
            <a:ext cx="2770390" cy="23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D0BB5-47A6-49D9-87E4-23581BCAAD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7"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B62DAE-4CA8-486D-B8AA-0CD38D681AF6}"/>
              </a:ext>
            </a:extLst>
          </p:cNvPr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40F551-401F-4D70-8714-1F86E76AD6C7}"/>
              </a:ext>
            </a:extLst>
          </p:cNvPr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F65CD3-EFBA-44B1-9015-A32239140619}"/>
              </a:ext>
            </a:extLst>
          </p:cNvPr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7C64E-6165-43AE-B499-87A35358BF6D}"/>
              </a:ext>
            </a:extLst>
          </p:cNvPr>
          <p:cNvSpPr txBox="1"/>
          <p:nvPr/>
        </p:nvSpPr>
        <p:spPr>
          <a:xfrm>
            <a:off x="1974742" y="2259483"/>
            <a:ext cx="597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</a:p>
        </p:txBody>
      </p:sp>
    </p:spTree>
    <p:extLst>
      <p:ext uri="{BB962C8B-B14F-4D97-AF65-F5344CB8AC3E}">
        <p14:creationId xmlns:p14="http://schemas.microsoft.com/office/powerpoint/2010/main" val="151834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1629897" y="1265258"/>
            <a:ext cx="278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Computer Vision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6C1858-3E5E-4D16-AF02-F399656A6A1D}"/>
              </a:ext>
            </a:extLst>
          </p:cNvPr>
          <p:cNvCxnSpPr/>
          <p:nvPr/>
        </p:nvCxnSpPr>
        <p:spPr>
          <a:xfrm>
            <a:off x="6229350" y="742950"/>
            <a:ext cx="0" cy="5686425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31C1D1A-548E-4ED0-8528-D4998DAC6EAA}"/>
              </a:ext>
            </a:extLst>
          </p:cNvPr>
          <p:cNvCxnSpPr>
            <a:cxnSpLocks/>
          </p:cNvCxnSpPr>
          <p:nvPr/>
        </p:nvCxnSpPr>
        <p:spPr>
          <a:xfrm>
            <a:off x="1052512" y="3183012"/>
            <a:ext cx="9996487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7" name="그림 6" descr="냉장고, 앉아있는, 검은색, 하얀색이(가) 표시된 사진&#10;&#10;자동 생성된 설명">
            <a:extLst>
              <a:ext uri="{FF2B5EF4-FFF2-40B4-BE49-F238E27FC236}">
                <a16:creationId xmlns:a16="http://schemas.microsoft.com/office/drawing/2014/main" id="{B42BE471-484F-444F-92BF-CED83CD5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83" y="1702996"/>
            <a:ext cx="2960033" cy="2960033"/>
          </a:xfrm>
          <a:prstGeom prst="rect">
            <a:avLst/>
          </a:prstGeom>
          <a:effectLst>
            <a:outerShdw blurRad="50800" dist="63500" dir="5400000" algn="ctr" rotWithShape="0">
              <a:schemeClr val="tx1"/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C18A7-C0BE-41B4-9C82-1C0BFCBE7E94}"/>
              </a:ext>
            </a:extLst>
          </p:cNvPr>
          <p:cNvSpPr txBox="1"/>
          <p:nvPr/>
        </p:nvSpPr>
        <p:spPr>
          <a:xfrm>
            <a:off x="2587160" y="4637631"/>
            <a:ext cx="866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FFA631-E988-4D08-915D-754988F2F71D}"/>
              </a:ext>
            </a:extLst>
          </p:cNvPr>
          <p:cNvSpPr txBox="1"/>
          <p:nvPr/>
        </p:nvSpPr>
        <p:spPr>
          <a:xfrm>
            <a:off x="7686673" y="1281909"/>
            <a:ext cx="2724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Embedded</a:t>
            </a:r>
          </a:p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System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5FA43-F1B6-4F4E-A75D-8D93351425C1}"/>
              </a:ext>
            </a:extLst>
          </p:cNvPr>
          <p:cNvSpPr txBox="1"/>
          <p:nvPr/>
        </p:nvSpPr>
        <p:spPr>
          <a:xfrm>
            <a:off x="8000998" y="4530370"/>
            <a:ext cx="2095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 Data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56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44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Computer Vision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70" y="1278082"/>
            <a:ext cx="483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Design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OCR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program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61FDC-0B52-44FC-B054-F70A4F6F6A01}"/>
              </a:ext>
            </a:extLst>
          </p:cNvPr>
          <p:cNvSpPr txBox="1"/>
          <p:nvPr/>
        </p:nvSpPr>
        <p:spPr>
          <a:xfrm>
            <a:off x="765075" y="1599604"/>
            <a:ext cx="3486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Implementation in Python language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80057D-704E-4053-B669-62344991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5" y="1737505"/>
            <a:ext cx="3499635" cy="311467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5BDD150F-03C9-43DD-821D-A959E6074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4" y="2512355"/>
            <a:ext cx="5988794" cy="2022837"/>
          </a:xfrm>
          <a:prstGeom prst="rect">
            <a:avLst/>
          </a:prstGeom>
        </p:spPr>
      </p:pic>
      <p:pic>
        <p:nvPicPr>
          <p:cNvPr id="3" name="그림 2" descr="그리기, 표지판, 옅은이(가) 표시된 사진&#10;&#10;자동 생성된 설명">
            <a:extLst>
              <a:ext uri="{FF2B5EF4-FFF2-40B4-BE49-F238E27FC236}">
                <a16:creationId xmlns:a16="http://schemas.microsoft.com/office/drawing/2014/main" id="{D595F391-85C6-4A14-AA17-39916DCA8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27" y="4094034"/>
            <a:ext cx="4309071" cy="21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8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44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Computer Vision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70" y="1278082"/>
            <a:ext cx="483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Design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OCR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program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61FDC-0B52-44FC-B054-F70A4F6F6A01}"/>
              </a:ext>
            </a:extLst>
          </p:cNvPr>
          <p:cNvSpPr txBox="1"/>
          <p:nvPr/>
        </p:nvSpPr>
        <p:spPr>
          <a:xfrm>
            <a:off x="500062" y="1647286"/>
            <a:ext cx="389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 OpenCV &amp;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Tessaract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OCR libraries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07A57-C663-4B4E-B516-DFD299E9C01C}"/>
              </a:ext>
            </a:extLst>
          </p:cNvPr>
          <p:cNvSpPr txBox="1"/>
          <p:nvPr/>
        </p:nvSpPr>
        <p:spPr>
          <a:xfrm>
            <a:off x="500062" y="2016618"/>
            <a:ext cx="4212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Compare OpenCV &amp;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Tessaract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OCR libraries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740C2B-6780-4204-B3C9-529941EF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2569735"/>
            <a:ext cx="4830130" cy="35318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B07A0B-792D-4DB3-B69C-725DD1CA8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174" y="2107368"/>
            <a:ext cx="4737733" cy="39942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AF075-D580-487E-8769-663C554AC156}"/>
              </a:ext>
            </a:extLst>
          </p:cNvPr>
          <p:cNvSpPr txBox="1"/>
          <p:nvPr/>
        </p:nvSpPr>
        <p:spPr>
          <a:xfrm>
            <a:off x="500062" y="6169322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source: OpenCV vs Tesseract OCR: What are the differences?/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stackshare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04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44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Computer Vision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70" y="1278082"/>
            <a:ext cx="483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Design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Implementation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OCR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program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61FDC-0B52-44FC-B054-F70A4F6F6A01}"/>
              </a:ext>
            </a:extLst>
          </p:cNvPr>
          <p:cNvSpPr txBox="1"/>
          <p:nvPr/>
        </p:nvSpPr>
        <p:spPr>
          <a:xfrm>
            <a:off x="500062" y="1647286"/>
            <a:ext cx="457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Comparison of existing open source algorithms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F35DD9-26C7-4AE0-ACB7-2B30EFFA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8" y="2601645"/>
            <a:ext cx="6784672" cy="2425492"/>
          </a:xfrm>
          <a:prstGeom prst="rect">
            <a:avLst/>
          </a:prstGeom>
        </p:spPr>
      </p:pic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5C20F95E-BF41-4AC0-B622-788604A9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1277956"/>
            <a:ext cx="2462204" cy="24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363ABF-FD13-4E87-B2EF-7BBBA64AC570}"/>
              </a:ext>
            </a:extLst>
          </p:cNvPr>
          <p:cNvSpPr txBox="1"/>
          <p:nvPr/>
        </p:nvSpPr>
        <p:spPr>
          <a:xfrm>
            <a:off x="568629" y="5147248"/>
            <a:ext cx="1162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Scholar source: PERFORMANCE COMPARISON OF OCR TOOLS/Dr. S.Vijayarani1 and Ms. A.Sakila2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13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78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Embedded System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69" y="1278082"/>
            <a:ext cx="550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with Raspberry Pi and camera module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61FDC-0B52-44FC-B054-F70A4F6F6A01}"/>
              </a:ext>
            </a:extLst>
          </p:cNvPr>
          <p:cNvSpPr txBox="1"/>
          <p:nvPr/>
        </p:nvSpPr>
        <p:spPr>
          <a:xfrm>
            <a:off x="765075" y="1599604"/>
            <a:ext cx="5352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Experiment to see if the program works on Raspberry Pi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DBC61-4CCF-44A6-8108-BA6E126E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06" y="2601645"/>
            <a:ext cx="4244708" cy="3109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DAABEE-A814-4705-9710-93F4763C7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13" y="2962223"/>
            <a:ext cx="3838481" cy="2557388"/>
          </a:xfrm>
          <a:prstGeom prst="rect">
            <a:avLst/>
          </a:prstGeom>
          <a:effectLst>
            <a:softEdge rad="444500"/>
          </a:effectLst>
        </p:spPr>
      </p:pic>
    </p:spTree>
    <p:extLst>
      <p:ext uri="{BB962C8B-B14F-4D97-AF65-F5344CB8AC3E}">
        <p14:creationId xmlns:p14="http://schemas.microsoft.com/office/powerpoint/2010/main" val="1161831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78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Embedded System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69" y="1278082"/>
            <a:ext cx="550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Design with Raspberry Pi and display module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61FDC-0B52-44FC-B054-F70A4F6F6A01}"/>
              </a:ext>
            </a:extLst>
          </p:cNvPr>
          <p:cNvSpPr txBox="1"/>
          <p:nvPr/>
        </p:nvSpPr>
        <p:spPr>
          <a:xfrm>
            <a:off x="765075" y="1599604"/>
            <a:ext cx="298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GUI implementation with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PyQt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C01D9-98EC-47E9-BF7E-7C72E746C63F}"/>
              </a:ext>
            </a:extLst>
          </p:cNvPr>
          <p:cNvSpPr txBox="1"/>
          <p:nvPr/>
        </p:nvSpPr>
        <p:spPr>
          <a:xfrm>
            <a:off x="765075" y="1938158"/>
            <a:ext cx="3773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the data to the display monitor</a:t>
            </a:r>
          </a:p>
        </p:txBody>
      </p:sp>
      <p:pic>
        <p:nvPicPr>
          <p:cNvPr id="3" name="그림 2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CF4D158C-21FD-4BCF-81C5-21ADC37A0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8" y="2840083"/>
            <a:ext cx="2765312" cy="28828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4B3C57-38A2-4EAF-A970-34CCFC16D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76" y="477740"/>
            <a:ext cx="4172319" cy="27798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3A104A-B94F-4C1F-8B7D-DB7BE40EB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185" y="3330610"/>
            <a:ext cx="5421203" cy="28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7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F9C5D8-74D9-430C-B229-6CEAF52A98B6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029180-0076-4B70-99A0-CBA9E665904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47738" y="323849"/>
            <a:ext cx="914426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4AAE744-7624-4681-9AA0-447786C1188E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F9B795-14FF-44B1-9F65-3A160FE8DFB9}"/>
              </a:ext>
            </a:extLst>
          </p:cNvPr>
          <p:cNvSpPr txBox="1"/>
          <p:nvPr/>
        </p:nvSpPr>
        <p:spPr>
          <a:xfrm>
            <a:off x="809625" y="139183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table of Contents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906705-D637-4BF3-A5D2-B3C076D3DA4E}"/>
              </a:ext>
            </a:extLst>
          </p:cNvPr>
          <p:cNvSpPr/>
          <p:nvPr/>
        </p:nvSpPr>
        <p:spPr>
          <a:xfrm>
            <a:off x="723900" y="1085850"/>
            <a:ext cx="885825" cy="88582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04E0D-3813-4E0D-83CD-80B9FB5F8189}"/>
              </a:ext>
            </a:extLst>
          </p:cNvPr>
          <p:cNvSpPr txBox="1"/>
          <p:nvPr/>
        </p:nvSpPr>
        <p:spPr>
          <a:xfrm>
            <a:off x="924922" y="1386900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3200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2CF8BD-479C-4522-B65D-1A19CCA2F435}"/>
              </a:ext>
            </a:extLst>
          </p:cNvPr>
          <p:cNvSpPr/>
          <p:nvPr/>
        </p:nvSpPr>
        <p:spPr>
          <a:xfrm>
            <a:off x="723900" y="2356365"/>
            <a:ext cx="885825" cy="88582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D7C009-B144-4C9F-952C-077BA104E39D}"/>
              </a:ext>
            </a:extLst>
          </p:cNvPr>
          <p:cNvSpPr txBox="1"/>
          <p:nvPr/>
        </p:nvSpPr>
        <p:spPr>
          <a:xfrm>
            <a:off x="924922" y="2657415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3200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50C22E-F762-4AD2-B173-2BA2F5E99D9B}"/>
              </a:ext>
            </a:extLst>
          </p:cNvPr>
          <p:cNvSpPr/>
          <p:nvPr/>
        </p:nvSpPr>
        <p:spPr>
          <a:xfrm>
            <a:off x="723900" y="3630870"/>
            <a:ext cx="885825" cy="88582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765108-8AD7-42FA-ACF4-DB4C89962DCB}"/>
              </a:ext>
            </a:extLst>
          </p:cNvPr>
          <p:cNvSpPr txBox="1"/>
          <p:nvPr/>
        </p:nvSpPr>
        <p:spPr>
          <a:xfrm>
            <a:off x="924922" y="3931920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3200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20144A-0B3E-466F-AFA2-C77CDA6F7E07}"/>
              </a:ext>
            </a:extLst>
          </p:cNvPr>
          <p:cNvSpPr/>
          <p:nvPr/>
        </p:nvSpPr>
        <p:spPr>
          <a:xfrm>
            <a:off x="723900" y="4905375"/>
            <a:ext cx="885825" cy="88582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17A0A7-7DD2-47EC-8669-08FA32EA3282}"/>
              </a:ext>
            </a:extLst>
          </p:cNvPr>
          <p:cNvSpPr txBox="1"/>
          <p:nvPr/>
        </p:nvSpPr>
        <p:spPr>
          <a:xfrm>
            <a:off x="924922" y="5206425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3200" b="1" dirty="0"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E7A644C6-14AB-4303-B9DF-5AD374050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62A10A1-646B-4F6E-94CF-1E5A8D3A5C6D}"/>
              </a:ext>
            </a:extLst>
          </p:cNvPr>
          <p:cNvSpPr txBox="1"/>
          <p:nvPr/>
        </p:nvSpPr>
        <p:spPr>
          <a:xfrm>
            <a:off x="1810747" y="1267152"/>
            <a:ext cx="2843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Abstract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AE0554-7E8A-482A-AD92-61E6046032BC}"/>
              </a:ext>
            </a:extLst>
          </p:cNvPr>
          <p:cNvSpPr txBox="1"/>
          <p:nvPr/>
        </p:nvSpPr>
        <p:spPr>
          <a:xfrm>
            <a:off x="1806920" y="2532468"/>
            <a:ext cx="3551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Reason for Selection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63A81D-1E12-4403-A520-9B34ED693F70}"/>
              </a:ext>
            </a:extLst>
          </p:cNvPr>
          <p:cNvSpPr txBox="1"/>
          <p:nvPr/>
        </p:nvSpPr>
        <p:spPr>
          <a:xfrm>
            <a:off x="1806920" y="3814325"/>
            <a:ext cx="2529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Related Ability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02915F-8A28-45E2-AB1F-0B74E272E064}"/>
              </a:ext>
            </a:extLst>
          </p:cNvPr>
          <p:cNvSpPr txBox="1"/>
          <p:nvPr/>
        </p:nvSpPr>
        <p:spPr>
          <a:xfrm>
            <a:off x="1806920" y="5086821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Plan</a:t>
            </a:r>
            <a:endParaRPr lang="ko-KR" altLang="en-US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19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78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69" y="1278082"/>
            <a:ext cx="550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Communication between devices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61FDC-0B52-44FC-B054-F70A4F6F6A01}"/>
              </a:ext>
            </a:extLst>
          </p:cNvPr>
          <p:cNvSpPr txBox="1"/>
          <p:nvPr/>
        </p:nvSpPr>
        <p:spPr>
          <a:xfrm>
            <a:off x="765075" y="1599604"/>
            <a:ext cx="4062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Receive data from 2 or more Raspberry Pi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1F945A-FD29-48D7-8825-FFC21679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2136242"/>
            <a:ext cx="2567395" cy="18806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43D95-11F7-4CC1-9B4B-6C1484AC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512" y="2136241"/>
            <a:ext cx="2567395" cy="18806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D2D9A7-6146-4D19-8ACE-2E2E08FC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93" y="4413159"/>
            <a:ext cx="2567395" cy="188060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899EC1-054A-4034-AE07-73150F5C6D8C}"/>
              </a:ext>
            </a:extLst>
          </p:cNvPr>
          <p:cNvCxnSpPr/>
          <p:nvPr/>
        </p:nvCxnSpPr>
        <p:spPr>
          <a:xfrm flipV="1">
            <a:off x="7229475" y="3609975"/>
            <a:ext cx="990600" cy="99060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BEC4BE-400C-4F1B-AF22-D2FA059D0E4D}"/>
              </a:ext>
            </a:extLst>
          </p:cNvPr>
          <p:cNvCxnSpPr>
            <a:cxnSpLocks/>
          </p:cNvCxnSpPr>
          <p:nvPr/>
        </p:nvCxnSpPr>
        <p:spPr>
          <a:xfrm>
            <a:off x="4714875" y="2990850"/>
            <a:ext cx="318135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CBC0C40-068A-4844-90B0-5D4D2E816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3" y="3396477"/>
            <a:ext cx="1625988" cy="108331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7E5F63-6295-495C-9427-E35AFBF9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40" y="5551640"/>
            <a:ext cx="1625988" cy="108331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0BFBEB-DFC6-473C-8D30-C54734A76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470" y="1277956"/>
            <a:ext cx="1859668" cy="123900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0852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61AC3-E036-42C4-B85C-60DDB23F4F23}"/>
              </a:ext>
            </a:extLst>
          </p:cNvPr>
          <p:cNvSpPr txBox="1"/>
          <p:nvPr/>
        </p:nvSpPr>
        <p:spPr>
          <a:xfrm>
            <a:off x="500062" y="693181"/>
            <a:ext cx="378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 data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0DD65-CEDB-40D1-8DA0-509682350931}"/>
              </a:ext>
            </a:extLst>
          </p:cNvPr>
          <p:cNvSpPr txBox="1"/>
          <p:nvPr/>
        </p:nvSpPr>
        <p:spPr>
          <a:xfrm>
            <a:off x="1265869" y="1278082"/>
            <a:ext cx="607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Listing accepted data after combining with existing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E196AA8F-DE82-4D59-97F4-3334BBEE8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20" y="1834643"/>
            <a:ext cx="1178859" cy="20080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5D51868-B7FA-482C-AB7C-A4D3BB1E5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19" y="4188410"/>
            <a:ext cx="1178859" cy="200802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DF8C908-BA79-4356-B47B-28419FEBBC18}"/>
              </a:ext>
            </a:extLst>
          </p:cNvPr>
          <p:cNvCxnSpPr/>
          <p:nvPr/>
        </p:nvCxnSpPr>
        <p:spPr>
          <a:xfrm>
            <a:off x="4304822" y="2537012"/>
            <a:ext cx="3229453" cy="108472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CE8061-8D63-4BA1-A475-AAAAF25F4CCF}"/>
              </a:ext>
            </a:extLst>
          </p:cNvPr>
          <p:cNvCxnSpPr/>
          <p:nvPr/>
        </p:nvCxnSpPr>
        <p:spPr>
          <a:xfrm flipV="1">
            <a:off x="4186518" y="4052047"/>
            <a:ext cx="3347757" cy="130141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0D0EA30-8ABA-4F75-A15F-3FC139FE7F19}"/>
              </a:ext>
            </a:extLst>
          </p:cNvPr>
          <p:cNvSpPr/>
          <p:nvPr/>
        </p:nvSpPr>
        <p:spPr>
          <a:xfrm>
            <a:off x="8150099" y="3163445"/>
            <a:ext cx="1963898" cy="1323959"/>
          </a:xfrm>
          <a:prstGeom prst="roundRect">
            <a:avLst>
              <a:gd name="adj" fmla="val 34653"/>
            </a:avLst>
          </a:prstGeom>
          <a:solidFill>
            <a:srgbClr val="E0691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48976-BFC3-412B-B0A5-A20CE3BAC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597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B62DAE-4CA8-486D-B8AA-0CD38D681AF6}"/>
              </a:ext>
            </a:extLst>
          </p:cNvPr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40F551-401F-4D70-8714-1F86E76AD6C7}"/>
              </a:ext>
            </a:extLst>
          </p:cNvPr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F65CD3-EFBA-44B1-9015-A32239140619}"/>
              </a:ext>
            </a:extLst>
          </p:cNvPr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7C64E-6165-43AE-B499-87A35358BF6D}"/>
              </a:ext>
            </a:extLst>
          </p:cNvPr>
          <p:cNvSpPr txBox="1"/>
          <p:nvPr/>
        </p:nvSpPr>
        <p:spPr>
          <a:xfrm>
            <a:off x="2581252" y="2259483"/>
            <a:ext cx="349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Project Plan</a:t>
            </a:r>
          </a:p>
        </p:txBody>
      </p:sp>
    </p:spTree>
    <p:extLst>
      <p:ext uri="{BB962C8B-B14F-4D97-AF65-F5344CB8AC3E}">
        <p14:creationId xmlns:p14="http://schemas.microsoft.com/office/powerpoint/2010/main" val="40070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47950" y="323849"/>
            <a:ext cx="95440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Project Plan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6F1AA9-CECF-4A0B-B1FB-3A3C88709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708"/>
            <a:ext cx="12192000" cy="44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47950" y="323849"/>
            <a:ext cx="95440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Project Plan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44F1752-6987-4670-843E-518CC154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7" y="693181"/>
            <a:ext cx="8177213" cy="18392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22BD78-C1F7-4212-B204-84BCC0A7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393" y="2646892"/>
            <a:ext cx="8127999" cy="33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4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47950" y="323849"/>
            <a:ext cx="95440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Project Plan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66ABBA7-5694-492C-86B6-5CC51708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10" y="785337"/>
            <a:ext cx="9040193" cy="31526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A471AD-C9E2-4E49-A4AA-724DF79C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5" y="4127722"/>
            <a:ext cx="8932617" cy="15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17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647950" y="323849"/>
            <a:ext cx="95440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Project Plan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7908022-DFD2-4487-B6C3-D40FA75B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271792"/>
            <a:ext cx="4985317" cy="39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38400" y="323849"/>
            <a:ext cx="975360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 Source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44E2A-C1F2-4AC0-8C7F-B1D357A85D81}"/>
              </a:ext>
            </a:extLst>
          </p:cNvPr>
          <p:cNvSpPr txBox="1"/>
          <p:nvPr/>
        </p:nvSpPr>
        <p:spPr>
          <a:xfrm>
            <a:off x="654424" y="693181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Kitchen Picture-(p1, p3, p7, p12, p21) : The RTA Store, Kitchen Associates, Cabinet Solution,</a:t>
            </a: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 closer look at kitchen design trends for 2020/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Washingtonpost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27575-D872-4129-B2BF-95AB99367F35}"/>
              </a:ext>
            </a:extLst>
          </p:cNvPr>
          <p:cNvSpPr txBox="1"/>
          <p:nvPr/>
        </p:nvSpPr>
        <p:spPr>
          <a:xfrm>
            <a:off x="654423" y="1542516"/>
            <a:ext cx="10506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 Picture-(p8)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간 융합 촉진하는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산업현장에 적용할 때 고려할 사항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/e4ds news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29E85-314E-462B-9712-3314972A6A1B}"/>
              </a:ext>
            </a:extLst>
          </p:cNvPr>
          <p:cNvSpPr txBox="1"/>
          <p:nvPr/>
        </p:nvSpPr>
        <p:spPr>
          <a:xfrm>
            <a:off x="654424" y="2102299"/>
            <a:ext cx="947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Robot Arm-(p11) 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음식 레시피가 내장된 요리 로봇이 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/ YTN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4F383-99F7-4B02-8B78-370B0FE3409C}"/>
              </a:ext>
            </a:extLst>
          </p:cNvPr>
          <p:cNvSpPr txBox="1"/>
          <p:nvPr/>
        </p:nvSpPr>
        <p:spPr>
          <a:xfrm>
            <a:off x="654423" y="2666746"/>
            <a:ext cx="675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Online Shopping-(p11) : ssg.com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DEC74-DDCA-4D21-8078-AA1F930386B0}"/>
              </a:ext>
            </a:extLst>
          </p:cNvPr>
          <p:cNvSpPr txBox="1"/>
          <p:nvPr/>
        </p:nvSpPr>
        <p:spPr>
          <a:xfrm>
            <a:off x="654424" y="3225689"/>
            <a:ext cx="71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Fresh Grocery-(p11) : Fresh Legend/Equal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Oceon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FD05B-5D90-4D92-9930-0CDE791AD457}"/>
              </a:ext>
            </a:extLst>
          </p:cNvPr>
          <p:cNvSpPr txBox="1"/>
          <p:nvPr/>
        </p:nvSpPr>
        <p:spPr>
          <a:xfrm>
            <a:off x="654424" y="3784632"/>
            <a:ext cx="67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Logo : python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A1FD5-D3AD-4611-BA32-5DA74DC1AA50}"/>
              </a:ext>
            </a:extLst>
          </p:cNvPr>
          <p:cNvSpPr txBox="1"/>
          <p:nvPr/>
        </p:nvSpPr>
        <p:spPr>
          <a:xfrm>
            <a:off x="654424" y="4908862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Anaconda Logo : anaconda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A4FB0-2BB2-43CD-9269-42450D364EF2}"/>
              </a:ext>
            </a:extLst>
          </p:cNvPr>
          <p:cNvSpPr txBox="1"/>
          <p:nvPr/>
        </p:nvSpPr>
        <p:spPr>
          <a:xfrm>
            <a:off x="654424" y="4351765"/>
            <a:ext cx="458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Raspbian Logo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raspbian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4DDDF-DE86-4F06-8037-D0B1A7504076}"/>
              </a:ext>
            </a:extLst>
          </p:cNvPr>
          <p:cNvSpPr txBox="1"/>
          <p:nvPr/>
        </p:nvSpPr>
        <p:spPr>
          <a:xfrm>
            <a:off x="627530" y="6030703"/>
            <a:ext cx="675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 Pi Picture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raspberrypi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D5D70-9C65-4F41-8948-C2CBCD0AF502}"/>
              </a:ext>
            </a:extLst>
          </p:cNvPr>
          <p:cNvSpPr txBox="1"/>
          <p:nvPr/>
        </p:nvSpPr>
        <p:spPr>
          <a:xfrm>
            <a:off x="654423" y="5465959"/>
            <a:ext cx="711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PyQt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Logo :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wikipedia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92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바닥, 실내, 주방, 천장이(가) 표시된 사진&#10;&#10;자동 생성된 설명">
            <a:extLst>
              <a:ext uri="{FF2B5EF4-FFF2-40B4-BE49-F238E27FC236}">
                <a16:creationId xmlns:a16="http://schemas.microsoft.com/office/drawing/2014/main" id="{9D016AA2-1E57-4960-8348-75FDE87CD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252339-6879-4A40-8286-A87160E1705E}"/>
              </a:ext>
            </a:extLst>
          </p:cNvPr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40F551-401F-4D70-8714-1F86E76AD6C7}"/>
              </a:ext>
            </a:extLst>
          </p:cNvPr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F65CD3-EFBA-44B1-9015-A32239140619}"/>
              </a:ext>
            </a:extLst>
          </p:cNvPr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7C64E-6165-43AE-B499-87A35358BF6D}"/>
              </a:ext>
            </a:extLst>
          </p:cNvPr>
          <p:cNvSpPr txBox="1"/>
          <p:nvPr/>
        </p:nvSpPr>
        <p:spPr>
          <a:xfrm>
            <a:off x="1446128" y="2259483"/>
            <a:ext cx="517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Project Abstract</a:t>
            </a:r>
          </a:p>
        </p:txBody>
      </p:sp>
    </p:spTree>
    <p:extLst>
      <p:ext uri="{BB962C8B-B14F-4D97-AF65-F5344CB8AC3E}">
        <p14:creationId xmlns:p14="http://schemas.microsoft.com/office/powerpoint/2010/main" val="4051650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110753" y="323849"/>
            <a:ext cx="9081247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4" y="139183"/>
            <a:ext cx="230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Project Abstract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31" name="그림 30" descr="냉장고, 앉아있는, 검은색, 하얀색이(가) 표시된 사진&#10;&#10;자동 생성된 설명">
            <a:extLst>
              <a:ext uri="{FF2B5EF4-FFF2-40B4-BE49-F238E27FC236}">
                <a16:creationId xmlns:a16="http://schemas.microsoft.com/office/drawing/2014/main" id="{7FDE71A2-A5C6-4B0D-B06B-803074BB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87" y="1380564"/>
            <a:ext cx="4096871" cy="4096871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CB1C165-73DC-43B6-AD3A-0F63109CA8D4}"/>
              </a:ext>
            </a:extLst>
          </p:cNvPr>
          <p:cNvCxnSpPr>
            <a:cxnSpLocks/>
          </p:cNvCxnSpPr>
          <p:nvPr/>
        </p:nvCxnSpPr>
        <p:spPr>
          <a:xfrm>
            <a:off x="7038975" y="2003713"/>
            <a:ext cx="8454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7C57F1C-1584-45BD-9815-F2A2CE7A5181}"/>
              </a:ext>
            </a:extLst>
          </p:cNvPr>
          <p:cNvSpPr txBox="1"/>
          <p:nvPr/>
        </p:nvSpPr>
        <p:spPr>
          <a:xfrm>
            <a:off x="7962900" y="1810231"/>
            <a:ext cx="29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 OCR to take images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EC0CB-E317-48A4-B0B8-D4422A372FE0}"/>
              </a:ext>
            </a:extLst>
          </p:cNvPr>
          <p:cNvCxnSpPr>
            <a:cxnSpLocks/>
          </p:cNvCxnSpPr>
          <p:nvPr/>
        </p:nvCxnSpPr>
        <p:spPr>
          <a:xfrm>
            <a:off x="3787587" y="2614591"/>
            <a:ext cx="866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4A8D9CA-823C-471B-B10F-B74A997F6D34}"/>
              </a:ext>
            </a:extLst>
          </p:cNvPr>
          <p:cNvSpPr txBox="1"/>
          <p:nvPr/>
        </p:nvSpPr>
        <p:spPr>
          <a:xfrm>
            <a:off x="404812" y="2364904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Food Recognition with camera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B36C590-B296-43CC-8BFD-3A54915EB568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143750" y="2967656"/>
            <a:ext cx="1865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4268-6453-4303-BFFB-580CFB6BBA45}"/>
              </a:ext>
            </a:extLst>
          </p:cNvPr>
          <p:cNvSpPr txBox="1"/>
          <p:nvPr/>
        </p:nvSpPr>
        <p:spPr>
          <a:xfrm>
            <a:off x="9009264" y="2782990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Saving and Listing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9B92223-7328-4C82-BE5A-9CC51AE680D5}"/>
              </a:ext>
            </a:extLst>
          </p:cNvPr>
          <p:cNvCxnSpPr>
            <a:cxnSpLocks/>
          </p:cNvCxnSpPr>
          <p:nvPr/>
        </p:nvCxnSpPr>
        <p:spPr>
          <a:xfrm>
            <a:off x="2927536" y="3608812"/>
            <a:ext cx="1606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71336C8-70C3-476B-9AFB-F9738107FE13}"/>
              </a:ext>
            </a:extLst>
          </p:cNvPr>
          <p:cNvSpPr txBox="1"/>
          <p:nvPr/>
        </p:nvSpPr>
        <p:spPr>
          <a:xfrm>
            <a:off x="170050" y="3349244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Collecting and analyzing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0EAFA6F-24C5-46D2-B96E-02C445727F90}"/>
              </a:ext>
            </a:extLst>
          </p:cNvPr>
          <p:cNvCxnSpPr>
            <a:cxnSpLocks/>
          </p:cNvCxnSpPr>
          <p:nvPr/>
        </p:nvCxnSpPr>
        <p:spPr>
          <a:xfrm>
            <a:off x="7038975" y="3944212"/>
            <a:ext cx="422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281B1A9-F9F9-4655-B55E-9E8F663AD751}"/>
              </a:ext>
            </a:extLst>
          </p:cNvPr>
          <p:cNvSpPr txBox="1"/>
          <p:nvPr/>
        </p:nvSpPr>
        <p:spPr>
          <a:xfrm>
            <a:off x="7461716" y="3752117"/>
            <a:ext cx="428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Processing literal character and images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EB1DF19-9D77-497E-A304-38D63F47014D}"/>
              </a:ext>
            </a:extLst>
          </p:cNvPr>
          <p:cNvCxnSpPr>
            <a:cxnSpLocks/>
          </p:cNvCxnSpPr>
          <p:nvPr/>
        </p:nvCxnSpPr>
        <p:spPr>
          <a:xfrm>
            <a:off x="4220974" y="4578900"/>
            <a:ext cx="3129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980E2A9-878F-4BCE-958E-7CF5CF03C2E7}"/>
              </a:ext>
            </a:extLst>
          </p:cNvPr>
          <p:cNvSpPr txBox="1"/>
          <p:nvPr/>
        </p:nvSpPr>
        <p:spPr>
          <a:xfrm>
            <a:off x="244821" y="4374624"/>
            <a:ext cx="397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Recommend Recipes based on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2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110753" y="323849"/>
            <a:ext cx="9081247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4" y="139183"/>
            <a:ext cx="230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Project Abstract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31" name="그림 30" descr="냉장고, 앉아있는, 검은색, 하얀색이(가) 표시된 사진&#10;&#10;자동 생성된 설명">
            <a:extLst>
              <a:ext uri="{FF2B5EF4-FFF2-40B4-BE49-F238E27FC236}">
                <a16:creationId xmlns:a16="http://schemas.microsoft.com/office/drawing/2014/main" id="{7FDE71A2-A5C6-4B0D-B06B-803074BB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87" y="1380564"/>
            <a:ext cx="4096871" cy="4096871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CB1C165-73DC-43B6-AD3A-0F63109CA8D4}"/>
              </a:ext>
            </a:extLst>
          </p:cNvPr>
          <p:cNvCxnSpPr>
            <a:cxnSpLocks/>
          </p:cNvCxnSpPr>
          <p:nvPr/>
        </p:nvCxnSpPr>
        <p:spPr>
          <a:xfrm>
            <a:off x="7038975" y="2003713"/>
            <a:ext cx="8454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7C57F1C-1584-45BD-9815-F2A2CE7A5181}"/>
              </a:ext>
            </a:extLst>
          </p:cNvPr>
          <p:cNvSpPr txBox="1"/>
          <p:nvPr/>
        </p:nvSpPr>
        <p:spPr>
          <a:xfrm>
            <a:off x="7962900" y="1810231"/>
            <a:ext cx="296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 OCR to take images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95EC0CB-E317-48A4-B0B8-D4422A372FE0}"/>
              </a:ext>
            </a:extLst>
          </p:cNvPr>
          <p:cNvCxnSpPr>
            <a:cxnSpLocks/>
          </p:cNvCxnSpPr>
          <p:nvPr/>
        </p:nvCxnSpPr>
        <p:spPr>
          <a:xfrm>
            <a:off x="3787587" y="2614591"/>
            <a:ext cx="866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4A8D9CA-823C-471B-B10F-B74A997F6D34}"/>
              </a:ext>
            </a:extLst>
          </p:cNvPr>
          <p:cNvSpPr txBox="1"/>
          <p:nvPr/>
        </p:nvSpPr>
        <p:spPr>
          <a:xfrm>
            <a:off x="404812" y="2364904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Food Recognition with camera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B36C590-B296-43CC-8BFD-3A54915EB568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7143750" y="2967656"/>
            <a:ext cx="1865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4268-6453-4303-BFFB-580CFB6BBA45}"/>
              </a:ext>
            </a:extLst>
          </p:cNvPr>
          <p:cNvSpPr txBox="1"/>
          <p:nvPr/>
        </p:nvSpPr>
        <p:spPr>
          <a:xfrm>
            <a:off x="9009264" y="2782990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Saving and Listing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9B92223-7328-4C82-BE5A-9CC51AE680D5}"/>
              </a:ext>
            </a:extLst>
          </p:cNvPr>
          <p:cNvCxnSpPr>
            <a:cxnSpLocks/>
          </p:cNvCxnSpPr>
          <p:nvPr/>
        </p:nvCxnSpPr>
        <p:spPr>
          <a:xfrm>
            <a:off x="2927536" y="3608812"/>
            <a:ext cx="1606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71336C8-70C3-476B-9AFB-F9738107FE13}"/>
              </a:ext>
            </a:extLst>
          </p:cNvPr>
          <p:cNvSpPr txBox="1"/>
          <p:nvPr/>
        </p:nvSpPr>
        <p:spPr>
          <a:xfrm>
            <a:off x="170050" y="3349244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Collecting and analyzing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0EAFA6F-24C5-46D2-B96E-02C445727F90}"/>
              </a:ext>
            </a:extLst>
          </p:cNvPr>
          <p:cNvCxnSpPr>
            <a:cxnSpLocks/>
          </p:cNvCxnSpPr>
          <p:nvPr/>
        </p:nvCxnSpPr>
        <p:spPr>
          <a:xfrm>
            <a:off x="7038975" y="3944212"/>
            <a:ext cx="4227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281B1A9-F9F9-4655-B55E-9E8F663AD751}"/>
              </a:ext>
            </a:extLst>
          </p:cNvPr>
          <p:cNvSpPr txBox="1"/>
          <p:nvPr/>
        </p:nvSpPr>
        <p:spPr>
          <a:xfrm>
            <a:off x="7461716" y="3752117"/>
            <a:ext cx="428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Processing literal character and images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EB1DF19-9D77-497E-A304-38D63F47014D}"/>
              </a:ext>
            </a:extLst>
          </p:cNvPr>
          <p:cNvCxnSpPr>
            <a:cxnSpLocks/>
          </p:cNvCxnSpPr>
          <p:nvPr/>
        </p:nvCxnSpPr>
        <p:spPr>
          <a:xfrm>
            <a:off x="4220974" y="4578900"/>
            <a:ext cx="3129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980E2A9-878F-4BCE-958E-7CF5CF03C2E7}"/>
              </a:ext>
            </a:extLst>
          </p:cNvPr>
          <p:cNvSpPr txBox="1"/>
          <p:nvPr/>
        </p:nvSpPr>
        <p:spPr>
          <a:xfrm>
            <a:off x="244821" y="4374624"/>
            <a:ext cx="397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Recommend Recipes based on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B5E288-517A-4E77-97F4-0E68FDFD77A2}"/>
              </a:ext>
            </a:extLst>
          </p:cNvPr>
          <p:cNvSpPr/>
          <p:nvPr/>
        </p:nvSpPr>
        <p:spPr>
          <a:xfrm>
            <a:off x="7772400" y="1695450"/>
            <a:ext cx="3286125" cy="5614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92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110753" y="323849"/>
            <a:ext cx="9081247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4" y="139183"/>
            <a:ext cx="230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Project Abstract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2FC042F-7F7C-4019-92AE-AF15A078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70" y="1400180"/>
            <a:ext cx="1893060" cy="322457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그림 6" descr="쥐고있는, 손, 사람, 검은색이(가) 표시된 사진&#10;&#10;자동 생성된 설명">
            <a:extLst>
              <a:ext uri="{FF2B5EF4-FFF2-40B4-BE49-F238E27FC236}">
                <a16:creationId xmlns:a16="http://schemas.microsoft.com/office/drawing/2014/main" id="{6F16255D-E84B-48F4-B28D-ECE91DF92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661" y="2159604"/>
            <a:ext cx="3390707" cy="4323152"/>
          </a:xfrm>
          <a:prstGeom prst="rect">
            <a:avLst/>
          </a:prstGeom>
          <a:effectLst/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A36F642-B0A4-414F-AEB5-F668B3CFEF21}"/>
              </a:ext>
            </a:extLst>
          </p:cNvPr>
          <p:cNvCxnSpPr/>
          <p:nvPr/>
        </p:nvCxnSpPr>
        <p:spPr>
          <a:xfrm>
            <a:off x="7302023" y="1974938"/>
            <a:ext cx="1123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A62EAF-B935-40E0-A85B-EF8531A0D428}"/>
              </a:ext>
            </a:extLst>
          </p:cNvPr>
          <p:cNvSpPr txBox="1"/>
          <p:nvPr/>
        </p:nvSpPr>
        <p:spPr>
          <a:xfrm>
            <a:off x="8540177" y="1790272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Scanning Receipt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9449C0-C931-4855-89FF-605C990B7E65}"/>
              </a:ext>
            </a:extLst>
          </p:cNvPr>
          <p:cNvCxnSpPr/>
          <p:nvPr/>
        </p:nvCxnSpPr>
        <p:spPr>
          <a:xfrm>
            <a:off x="7668725" y="2707341"/>
            <a:ext cx="7572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EF3C26-83F4-4DEA-B925-6E898A8307EA}"/>
              </a:ext>
            </a:extLst>
          </p:cNvPr>
          <p:cNvSpPr txBox="1"/>
          <p:nvPr/>
        </p:nvSpPr>
        <p:spPr>
          <a:xfrm>
            <a:off x="8616875" y="2522675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Listing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876550" y="323849"/>
            <a:ext cx="93154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Related Ability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1F945A-FD29-48D7-8825-FFC21679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680225"/>
            <a:ext cx="2567395" cy="18806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43D95-11F7-4CC1-9B4B-6C1484AC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512" y="1680224"/>
            <a:ext cx="2567395" cy="18806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D2D9A7-6146-4D19-8ACE-2E2E08FC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93" y="3957142"/>
            <a:ext cx="2567395" cy="1880605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F899EC1-054A-4034-AE07-73150F5C6D8C}"/>
              </a:ext>
            </a:extLst>
          </p:cNvPr>
          <p:cNvCxnSpPr/>
          <p:nvPr/>
        </p:nvCxnSpPr>
        <p:spPr>
          <a:xfrm flipV="1">
            <a:off x="7229475" y="3153958"/>
            <a:ext cx="990600" cy="99060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BEC4BE-400C-4F1B-AF22-D2FA059D0E4D}"/>
              </a:ext>
            </a:extLst>
          </p:cNvPr>
          <p:cNvCxnSpPr>
            <a:cxnSpLocks/>
          </p:cNvCxnSpPr>
          <p:nvPr/>
        </p:nvCxnSpPr>
        <p:spPr>
          <a:xfrm>
            <a:off x="4714875" y="2534833"/>
            <a:ext cx="318135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CBC0C40-068A-4844-90B0-5D4D2E816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3" y="2940460"/>
            <a:ext cx="1625988" cy="108331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7E5F63-6295-495C-9427-E35AFBF9B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40" y="5095623"/>
            <a:ext cx="1625988" cy="108331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0BFBEB-DFC6-473C-8D30-C54734A76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470" y="821939"/>
            <a:ext cx="1859668" cy="1239004"/>
          </a:xfrm>
          <a:prstGeom prst="rect">
            <a:avLst/>
          </a:prstGeom>
          <a:effectLst>
            <a:softEdge rad="63500"/>
          </a:effec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F666E5-6709-47E3-8C87-BB4F30F37F54}"/>
              </a:ext>
            </a:extLst>
          </p:cNvPr>
          <p:cNvCxnSpPr/>
          <p:nvPr/>
        </p:nvCxnSpPr>
        <p:spPr>
          <a:xfrm>
            <a:off x="7815371" y="5177138"/>
            <a:ext cx="1123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96D8DE-E309-43E1-92E7-59A33F1E069A}"/>
              </a:ext>
            </a:extLst>
          </p:cNvPr>
          <p:cNvSpPr txBox="1"/>
          <p:nvPr/>
        </p:nvSpPr>
        <p:spPr>
          <a:xfrm>
            <a:off x="9053525" y="4992472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 Image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117862-4E36-493F-949C-D624CC5AC507}"/>
              </a:ext>
            </a:extLst>
          </p:cNvPr>
          <p:cNvCxnSpPr/>
          <p:nvPr/>
        </p:nvCxnSpPr>
        <p:spPr>
          <a:xfrm>
            <a:off x="3513391" y="1876277"/>
            <a:ext cx="1123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7EF965-C6F3-45EC-B372-DDAC3EB33C4B}"/>
              </a:ext>
            </a:extLst>
          </p:cNvPr>
          <p:cNvSpPr txBox="1"/>
          <p:nvPr/>
        </p:nvSpPr>
        <p:spPr>
          <a:xfrm>
            <a:off x="4751545" y="1691611"/>
            <a:ext cx="2136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Collect Image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0AAB871-1901-4B92-BD03-ECED94D1AFD9}"/>
              </a:ext>
            </a:extLst>
          </p:cNvPr>
          <p:cNvCxnSpPr/>
          <p:nvPr/>
        </p:nvCxnSpPr>
        <p:spPr>
          <a:xfrm>
            <a:off x="8126566" y="969631"/>
            <a:ext cx="1123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182773-FE70-460F-92DD-951E90EE4991}"/>
              </a:ext>
            </a:extLst>
          </p:cNvPr>
          <p:cNvSpPr txBox="1"/>
          <p:nvPr/>
        </p:nvSpPr>
        <p:spPr>
          <a:xfrm>
            <a:off x="5071170" y="784965"/>
            <a:ext cx="303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Combination &amp; Listing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89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캐비닛, 테이블, 주방이(가) 표시된 사진&#10;&#10;자동 생성된 설명">
            <a:extLst>
              <a:ext uri="{FF2B5EF4-FFF2-40B4-BE49-F238E27FC236}">
                <a16:creationId xmlns:a16="http://schemas.microsoft.com/office/drawing/2014/main" id="{7FA20072-57EA-4B2F-859B-81FE7F9E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B62DAE-4CA8-486D-B8AA-0CD38D681AF6}"/>
              </a:ext>
            </a:extLst>
          </p:cNvPr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40F551-401F-4D70-8714-1F86E76AD6C7}"/>
              </a:ext>
            </a:extLst>
          </p:cNvPr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F65CD3-EFBA-44B1-9015-A32239140619}"/>
              </a:ext>
            </a:extLst>
          </p:cNvPr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7C64E-6165-43AE-B499-87A35358BF6D}"/>
              </a:ext>
            </a:extLst>
          </p:cNvPr>
          <p:cNvSpPr txBox="1"/>
          <p:nvPr/>
        </p:nvSpPr>
        <p:spPr>
          <a:xfrm>
            <a:off x="690541" y="2259483"/>
            <a:ext cx="597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Reason for Selection</a:t>
            </a:r>
          </a:p>
        </p:txBody>
      </p:sp>
    </p:spTree>
    <p:extLst>
      <p:ext uri="{BB962C8B-B14F-4D97-AF65-F5344CB8AC3E}">
        <p14:creationId xmlns:p14="http://schemas.microsoft.com/office/powerpoint/2010/main" val="299361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6CB248-50E3-44F1-9D5D-E0D7E733C3B0}"/>
              </a:ext>
            </a:extLst>
          </p:cNvPr>
          <p:cNvCxnSpPr>
            <a:cxnSpLocks/>
          </p:cNvCxnSpPr>
          <p:nvPr/>
        </p:nvCxnSpPr>
        <p:spPr>
          <a:xfrm>
            <a:off x="0" y="323849"/>
            <a:ext cx="809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57CE4D2-B13A-4719-8708-6E359901588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562350" y="323849"/>
            <a:ext cx="8629650" cy="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96349E-7AF7-4784-B57C-06F1D4CAD29C}"/>
              </a:ext>
            </a:extLst>
          </p:cNvPr>
          <p:cNvCxnSpPr>
            <a:cxnSpLocks/>
          </p:cNvCxnSpPr>
          <p:nvPr/>
        </p:nvCxnSpPr>
        <p:spPr>
          <a:xfrm>
            <a:off x="0" y="6677025"/>
            <a:ext cx="1056938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7084D8-F5E8-44B9-AC57-7AC7C64AF881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Reason for Selection</a:t>
            </a:r>
            <a:endParaRPr lang="ko-KR" altLang="en-US" dirty="0">
              <a:solidFill>
                <a:schemeClr val="accent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A6EFF49-4344-4238-B38B-71A42CC6B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07" y="6310746"/>
            <a:ext cx="1485340" cy="446810"/>
          </a:xfrm>
          <a:prstGeom prst="rect">
            <a:avLst/>
          </a:prstGeom>
        </p:spPr>
      </p:pic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C170BC02-C5EB-4CC3-93F6-3E5D1C66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0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B9F3DDEBB1B364D8A342F14A78030E1" ma:contentTypeVersion="2" ma:contentTypeDescription="새 문서를 만듭니다." ma:contentTypeScope="" ma:versionID="577d0e3357322e944f3480e7b440ac09">
  <xsd:schema xmlns:xsd="http://www.w3.org/2001/XMLSchema" xmlns:xs="http://www.w3.org/2001/XMLSchema" xmlns:p="http://schemas.microsoft.com/office/2006/metadata/properties" xmlns:ns3="29acb691-0274-4541-8379-16a4d402ac58" targetNamespace="http://schemas.microsoft.com/office/2006/metadata/properties" ma:root="true" ma:fieldsID="1461124b45c70deb7059c197948b36d8" ns3:_="">
    <xsd:import namespace="29acb691-0274-4541-8379-16a4d402ac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cb691-0274-4541-8379-16a4d402a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6D2E0C-CCFF-41E5-9E41-AEB02F2718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89C69F-0AA1-4938-832B-B305AFAA74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acb691-0274-4541-8379-16a4d402ac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E30E47-5C7A-4687-A652-381920D7EC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462</Words>
  <Application>Microsoft Office PowerPoint</Application>
  <PresentationFormat>와이드스크린</PresentationFormat>
  <Paragraphs>100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</vt:lpstr>
      <vt:lpstr>나눔스퀘어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권동욱</dc:creator>
  <cp:lastModifiedBy>tom0715@outlook.kr</cp:lastModifiedBy>
  <cp:revision>4</cp:revision>
  <dcterms:created xsi:type="dcterms:W3CDTF">2020-04-15T07:18:23Z</dcterms:created>
  <dcterms:modified xsi:type="dcterms:W3CDTF">2020-07-05T08:13:32Z</dcterms:modified>
</cp:coreProperties>
</file>